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59" r:id="rId4"/>
    <p:sldId id="258" r:id="rId5"/>
    <p:sldId id="270" r:id="rId6"/>
    <p:sldId id="271" r:id="rId7"/>
    <p:sldId id="262" r:id="rId8"/>
    <p:sldId id="268" r:id="rId9"/>
    <p:sldId id="266" r:id="rId10"/>
    <p:sldId id="267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CDE12-B985-4886-BB86-DE67F484D13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4BE1B8D-896E-4254-ACB6-E2123F53C8C6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Dream Builder</a:t>
          </a:r>
          <a:endParaRPr lang="en-US" dirty="0"/>
        </a:p>
      </dgm:t>
    </dgm:pt>
    <dgm:pt modelId="{9C8FB2B5-7459-4F38-B2E9-DC6F3C24B3CF}" type="parTrans" cxnId="{3A3C614D-241E-48DB-8E7E-4DBC3F9E0EFD}">
      <dgm:prSet/>
      <dgm:spPr/>
      <dgm:t>
        <a:bodyPr/>
        <a:lstStyle/>
        <a:p>
          <a:endParaRPr lang="en-US"/>
        </a:p>
      </dgm:t>
    </dgm:pt>
    <dgm:pt modelId="{3E4EB225-4052-40D6-A4E7-1685D6B94E46}" type="sibTrans" cxnId="{3A3C614D-241E-48DB-8E7E-4DBC3F9E0EFD}">
      <dgm:prSet/>
      <dgm:spPr/>
      <dgm:t>
        <a:bodyPr/>
        <a:lstStyle/>
        <a:p>
          <a:endParaRPr lang="en-US"/>
        </a:p>
      </dgm:t>
    </dgm:pt>
    <dgm:pt modelId="{5AF313D5-0568-4465-9D0B-4D4B648C80DE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Width Builder</a:t>
          </a:r>
          <a:endParaRPr lang="en-US" dirty="0"/>
        </a:p>
      </dgm:t>
    </dgm:pt>
    <dgm:pt modelId="{47A7AEDC-41A6-405A-B10E-182716A05EE1}" type="parTrans" cxnId="{6B90D2FA-BCAE-49F0-812A-D873CBD64CDD}">
      <dgm:prSet/>
      <dgm:spPr/>
      <dgm:t>
        <a:bodyPr/>
        <a:lstStyle/>
        <a:p>
          <a:endParaRPr lang="en-US"/>
        </a:p>
      </dgm:t>
    </dgm:pt>
    <dgm:pt modelId="{D1FF62E0-7813-4B7B-9F19-14718F66E176}" type="sibTrans" cxnId="{6B90D2FA-BCAE-49F0-812A-D873CBD64CDD}">
      <dgm:prSet/>
      <dgm:spPr/>
      <dgm:t>
        <a:bodyPr/>
        <a:lstStyle/>
        <a:p>
          <a:endParaRPr lang="en-US"/>
        </a:p>
      </dgm:t>
    </dgm:pt>
    <dgm:pt modelId="{73B7D912-A77C-459A-A3BE-EF84435DA822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Depth Builder</a:t>
          </a:r>
          <a:endParaRPr lang="en-US" dirty="0"/>
        </a:p>
      </dgm:t>
    </dgm:pt>
    <dgm:pt modelId="{66CBA293-3889-4D4A-B012-59B12E63D684}" type="parTrans" cxnId="{A0EB9410-2CDF-49C8-B436-49958A4D7DA6}">
      <dgm:prSet/>
      <dgm:spPr/>
      <dgm:t>
        <a:bodyPr/>
        <a:lstStyle/>
        <a:p>
          <a:endParaRPr lang="en-US"/>
        </a:p>
      </dgm:t>
    </dgm:pt>
    <dgm:pt modelId="{2D3601AD-EE49-4229-B5CB-883F57F6AB2E}" type="sibTrans" cxnId="{A0EB9410-2CDF-49C8-B436-49958A4D7DA6}">
      <dgm:prSet/>
      <dgm:spPr/>
      <dgm:t>
        <a:bodyPr/>
        <a:lstStyle/>
        <a:p>
          <a:endParaRPr lang="en-US"/>
        </a:p>
      </dgm:t>
    </dgm:pt>
    <dgm:pt modelId="{AD64A280-2B71-4347-A7FF-97C1E54B0AC5}">
      <dgm:prSet phldrT="[Text]"/>
      <dgm:spPr/>
      <dgm:t>
        <a:bodyPr/>
        <a:lstStyle/>
        <a:p>
          <a:endParaRPr lang="en-US"/>
        </a:p>
      </dgm:t>
    </dgm:pt>
    <dgm:pt modelId="{99EB13B9-127B-4DEF-BCDA-77E1767469E9}" type="parTrans" cxnId="{78FF92D7-C1D0-4058-BEEF-5A77207A472B}">
      <dgm:prSet/>
      <dgm:spPr/>
      <dgm:t>
        <a:bodyPr/>
        <a:lstStyle/>
        <a:p>
          <a:endParaRPr lang="en-US"/>
        </a:p>
      </dgm:t>
    </dgm:pt>
    <dgm:pt modelId="{585B9AAE-A422-4512-9FF2-6EEA4ED42784}" type="sibTrans" cxnId="{78FF92D7-C1D0-4058-BEEF-5A77207A472B}">
      <dgm:prSet/>
      <dgm:spPr/>
      <dgm:t>
        <a:bodyPr/>
        <a:lstStyle/>
        <a:p>
          <a:endParaRPr lang="en-US"/>
        </a:p>
      </dgm:t>
    </dgm:pt>
    <dgm:pt modelId="{A095D643-D256-4A21-B677-C0B971945E82}">
      <dgm:prSet phldrT="[Text]"/>
      <dgm:spPr/>
      <dgm:t>
        <a:bodyPr/>
        <a:lstStyle/>
        <a:p>
          <a:endParaRPr lang="en-US"/>
        </a:p>
      </dgm:t>
    </dgm:pt>
    <dgm:pt modelId="{A63F162F-B36E-45D2-969F-28C54C31DAE5}" type="parTrans" cxnId="{189176AD-541B-40D1-8528-A785BD74CE68}">
      <dgm:prSet/>
      <dgm:spPr/>
      <dgm:t>
        <a:bodyPr/>
        <a:lstStyle/>
        <a:p>
          <a:endParaRPr lang="en-US"/>
        </a:p>
      </dgm:t>
    </dgm:pt>
    <dgm:pt modelId="{A76DF9D7-60B0-41B1-B109-E0BB8451E5E0}" type="sibTrans" cxnId="{189176AD-541B-40D1-8528-A785BD74CE68}">
      <dgm:prSet/>
      <dgm:spPr/>
      <dgm:t>
        <a:bodyPr/>
        <a:lstStyle/>
        <a:p>
          <a:endParaRPr lang="en-US"/>
        </a:p>
      </dgm:t>
    </dgm:pt>
    <dgm:pt modelId="{81B46821-857A-4B8F-BBAA-CE04705DB792}">
      <dgm:prSet phldrT="[Text]"/>
      <dgm:spPr/>
      <dgm:t>
        <a:bodyPr/>
        <a:lstStyle/>
        <a:p>
          <a:endParaRPr lang="en-US"/>
        </a:p>
      </dgm:t>
    </dgm:pt>
    <dgm:pt modelId="{03F5AA1D-C61B-4603-AC2D-5B9D62DD5B00}" type="parTrans" cxnId="{92E88DE8-44AD-4666-93AB-0C02DAA4F5DB}">
      <dgm:prSet/>
      <dgm:spPr/>
      <dgm:t>
        <a:bodyPr/>
        <a:lstStyle/>
        <a:p>
          <a:endParaRPr lang="en-US"/>
        </a:p>
      </dgm:t>
    </dgm:pt>
    <dgm:pt modelId="{2DBA2F3B-EC03-47E5-AAED-0571E1D35DFB}" type="sibTrans" cxnId="{92E88DE8-44AD-4666-93AB-0C02DAA4F5DB}">
      <dgm:prSet/>
      <dgm:spPr/>
      <dgm:t>
        <a:bodyPr/>
        <a:lstStyle/>
        <a:p>
          <a:endParaRPr lang="en-US"/>
        </a:p>
      </dgm:t>
    </dgm:pt>
    <dgm:pt modelId="{092CA7F9-172C-437F-A6CE-7B52C2A4D088}">
      <dgm:prSet phldrT="[Text]"/>
      <dgm:spPr/>
      <dgm:t>
        <a:bodyPr/>
        <a:lstStyle/>
        <a:p>
          <a:endParaRPr lang="en-US"/>
        </a:p>
      </dgm:t>
    </dgm:pt>
    <dgm:pt modelId="{C2E44146-945A-45B3-A381-E1B72EB727FF}" type="parTrans" cxnId="{543FF5FB-8CAD-41CD-B054-1F06D77BDE4F}">
      <dgm:prSet/>
      <dgm:spPr/>
      <dgm:t>
        <a:bodyPr/>
        <a:lstStyle/>
        <a:p>
          <a:endParaRPr lang="en-US"/>
        </a:p>
      </dgm:t>
    </dgm:pt>
    <dgm:pt modelId="{B3E17661-F019-4C7D-A983-973DA36FCBB4}" type="sibTrans" cxnId="{543FF5FB-8CAD-41CD-B054-1F06D77BDE4F}">
      <dgm:prSet/>
      <dgm:spPr/>
      <dgm:t>
        <a:bodyPr/>
        <a:lstStyle/>
        <a:p>
          <a:endParaRPr lang="en-US"/>
        </a:p>
      </dgm:t>
    </dgm:pt>
    <dgm:pt modelId="{154D0585-3FF6-487B-8564-9DF94C72D923}">
      <dgm:prSet phldrT="[Text]"/>
      <dgm:spPr/>
      <dgm:t>
        <a:bodyPr/>
        <a:lstStyle/>
        <a:p>
          <a:endParaRPr lang="en-US"/>
        </a:p>
      </dgm:t>
    </dgm:pt>
    <dgm:pt modelId="{E7AF88EE-78BD-4F39-BDBB-D6BF0D661F54}" type="parTrans" cxnId="{F86943E5-5BC0-4FD6-BF47-A3E367268A48}">
      <dgm:prSet/>
      <dgm:spPr/>
      <dgm:t>
        <a:bodyPr/>
        <a:lstStyle/>
        <a:p>
          <a:endParaRPr lang="en-US"/>
        </a:p>
      </dgm:t>
    </dgm:pt>
    <dgm:pt modelId="{E03D7482-0076-4A30-8936-EE23CE5624A0}" type="sibTrans" cxnId="{F86943E5-5BC0-4FD6-BF47-A3E367268A48}">
      <dgm:prSet/>
      <dgm:spPr/>
      <dgm:t>
        <a:bodyPr/>
        <a:lstStyle/>
        <a:p>
          <a:endParaRPr lang="en-US"/>
        </a:p>
      </dgm:t>
    </dgm:pt>
    <dgm:pt modelId="{9B562B8F-DBD7-4533-B142-5872A733D435}">
      <dgm:prSet phldrT="[Text]"/>
      <dgm:spPr/>
      <dgm:t>
        <a:bodyPr/>
        <a:lstStyle/>
        <a:p>
          <a:endParaRPr lang="en-US"/>
        </a:p>
      </dgm:t>
    </dgm:pt>
    <dgm:pt modelId="{EECEE300-1519-439B-8FE8-18FA194D491B}" type="parTrans" cxnId="{13DF397B-BEA3-4933-8376-8CF52729FF8A}">
      <dgm:prSet/>
      <dgm:spPr/>
      <dgm:t>
        <a:bodyPr/>
        <a:lstStyle/>
        <a:p>
          <a:endParaRPr lang="en-US"/>
        </a:p>
      </dgm:t>
    </dgm:pt>
    <dgm:pt modelId="{DCDD2932-1BE5-446F-A5E1-E50627B37136}" type="sibTrans" cxnId="{13DF397B-BEA3-4933-8376-8CF52729FF8A}">
      <dgm:prSet/>
      <dgm:spPr/>
      <dgm:t>
        <a:bodyPr/>
        <a:lstStyle/>
        <a:p>
          <a:endParaRPr lang="en-US"/>
        </a:p>
      </dgm:t>
    </dgm:pt>
    <dgm:pt modelId="{16B563C4-ED74-478A-8B0C-6A48C2BD7FB6}">
      <dgm:prSet phldrT="[Text]"/>
      <dgm:spPr/>
      <dgm:t>
        <a:bodyPr/>
        <a:lstStyle/>
        <a:p>
          <a:endParaRPr lang="en-US" dirty="0"/>
        </a:p>
      </dgm:t>
    </dgm:pt>
    <dgm:pt modelId="{A41FEFBA-BB6B-4EE9-B2A9-BD92642B82F6}" type="parTrans" cxnId="{9C41C291-A533-4217-A23F-BFA1A4CB619A}">
      <dgm:prSet/>
      <dgm:spPr/>
      <dgm:t>
        <a:bodyPr/>
        <a:lstStyle/>
        <a:p>
          <a:endParaRPr lang="en-US"/>
        </a:p>
      </dgm:t>
    </dgm:pt>
    <dgm:pt modelId="{0CF5DA6F-8206-4209-8269-4DFEFF248164}" type="sibTrans" cxnId="{9C41C291-A533-4217-A23F-BFA1A4CB619A}">
      <dgm:prSet/>
      <dgm:spPr/>
      <dgm:t>
        <a:bodyPr/>
        <a:lstStyle/>
        <a:p>
          <a:endParaRPr lang="en-US"/>
        </a:p>
      </dgm:t>
    </dgm:pt>
    <dgm:pt modelId="{C377AC32-6A38-426D-A911-FADD05B8F0E2}" type="pres">
      <dgm:prSet presAssocID="{4CECDE12-B985-4886-BB86-DE67F484D13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721FEB5-9ED3-4C74-BECC-676C646F8BA6}" type="pres">
      <dgm:prSet presAssocID="{94BE1B8D-896E-4254-ACB6-E2123F53C8C6}" presName="gear1" presStyleLbl="node1" presStyleIdx="0" presStyleCnt="3" custAng="20581319" custLinFactNeighborX="-1136" custLinFactNeighborY="22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76ED5-8AFE-416F-BB9D-B0A0BC7C7946}" type="pres">
      <dgm:prSet presAssocID="{94BE1B8D-896E-4254-ACB6-E2123F53C8C6}" presName="gear1srcNode" presStyleLbl="node1" presStyleIdx="0" presStyleCnt="3"/>
      <dgm:spPr/>
      <dgm:t>
        <a:bodyPr/>
        <a:lstStyle/>
        <a:p>
          <a:endParaRPr lang="en-US"/>
        </a:p>
      </dgm:t>
    </dgm:pt>
    <dgm:pt modelId="{77750201-C737-4F2A-BFD3-E9B16F1D4DEA}" type="pres">
      <dgm:prSet presAssocID="{94BE1B8D-896E-4254-ACB6-E2123F53C8C6}" presName="gear1dstNode" presStyleLbl="node1" presStyleIdx="0" presStyleCnt="3"/>
      <dgm:spPr/>
      <dgm:t>
        <a:bodyPr/>
        <a:lstStyle/>
        <a:p>
          <a:endParaRPr lang="en-US"/>
        </a:p>
      </dgm:t>
    </dgm:pt>
    <dgm:pt modelId="{66E226A1-96C4-461C-8A31-939DA68B3861}" type="pres">
      <dgm:prSet presAssocID="{5AF313D5-0568-4465-9D0B-4D4B648C80DE}" presName="gear2" presStyleLbl="node1" presStyleIdx="1" presStyleCnt="3" custAng="20127969" custScaleX="78043" custScaleY="80652" custLinFactNeighborX="6561" custLinFactNeighborY="-37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E6F87-DC9B-4A2A-9045-4A887A5661C4}" type="pres">
      <dgm:prSet presAssocID="{5AF313D5-0568-4465-9D0B-4D4B648C80DE}" presName="gear2srcNode" presStyleLbl="node1" presStyleIdx="1" presStyleCnt="3"/>
      <dgm:spPr/>
      <dgm:t>
        <a:bodyPr/>
        <a:lstStyle/>
        <a:p>
          <a:endParaRPr lang="en-US"/>
        </a:p>
      </dgm:t>
    </dgm:pt>
    <dgm:pt modelId="{ED1CEA41-ECCA-4EE3-91AE-CF6FF91958B2}" type="pres">
      <dgm:prSet presAssocID="{5AF313D5-0568-4465-9D0B-4D4B648C80DE}" presName="gear2dstNode" presStyleLbl="node1" presStyleIdx="1" presStyleCnt="3"/>
      <dgm:spPr/>
      <dgm:t>
        <a:bodyPr/>
        <a:lstStyle/>
        <a:p>
          <a:endParaRPr lang="en-US"/>
        </a:p>
      </dgm:t>
    </dgm:pt>
    <dgm:pt modelId="{84AB9F04-9FF7-46DB-BAB5-248602C0DF38}" type="pres">
      <dgm:prSet presAssocID="{73B7D912-A77C-459A-A3BE-EF84435DA822}" presName="gear3" presStyleLbl="node1" presStyleIdx="2" presStyleCnt="3" custAng="1491379"/>
      <dgm:spPr/>
      <dgm:t>
        <a:bodyPr/>
        <a:lstStyle/>
        <a:p>
          <a:endParaRPr lang="en-US"/>
        </a:p>
      </dgm:t>
    </dgm:pt>
    <dgm:pt modelId="{AAF8C23F-62C0-4899-9208-94BEEBD7FEF1}" type="pres">
      <dgm:prSet presAssocID="{73B7D912-A77C-459A-A3BE-EF84435DA8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8CC2E-CE2E-48A0-8EC6-C4ACEF5E7F19}" type="pres">
      <dgm:prSet presAssocID="{73B7D912-A77C-459A-A3BE-EF84435DA822}" presName="gear3srcNode" presStyleLbl="node1" presStyleIdx="2" presStyleCnt="3"/>
      <dgm:spPr/>
      <dgm:t>
        <a:bodyPr/>
        <a:lstStyle/>
        <a:p>
          <a:endParaRPr lang="en-US"/>
        </a:p>
      </dgm:t>
    </dgm:pt>
    <dgm:pt modelId="{55FAC80C-B8FD-4B27-B763-73E959173446}" type="pres">
      <dgm:prSet presAssocID="{73B7D912-A77C-459A-A3BE-EF84435DA822}" presName="gear3dstNode" presStyleLbl="node1" presStyleIdx="2" presStyleCnt="3"/>
      <dgm:spPr/>
      <dgm:t>
        <a:bodyPr/>
        <a:lstStyle/>
        <a:p>
          <a:endParaRPr lang="en-US"/>
        </a:p>
      </dgm:t>
    </dgm:pt>
    <dgm:pt modelId="{8D9E60DB-43AA-4D5C-BC33-55A698985DE2}" type="pres">
      <dgm:prSet presAssocID="{3E4EB225-4052-40D6-A4E7-1685D6B94E4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5CE587F-4B8C-4CA6-9E4D-013880017D30}" type="pres">
      <dgm:prSet presAssocID="{D1FF62E0-7813-4B7B-9F19-14718F66E17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63F576A-6222-4BC9-BBA3-D17C6311F777}" type="pres">
      <dgm:prSet presAssocID="{2D3601AD-EE49-4229-B5CB-883F57F6AB2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AEA8B0C-D348-488D-85F4-891E0B166751}" type="presOf" srcId="{94BE1B8D-896E-4254-ACB6-E2123F53C8C6}" destId="{E721FEB5-9ED3-4C74-BECC-676C646F8BA6}" srcOrd="0" destOrd="0" presId="urn:microsoft.com/office/officeart/2005/8/layout/gear1"/>
    <dgm:cxn modelId="{189176AD-541B-40D1-8528-A785BD74CE68}" srcId="{4CECDE12-B985-4886-BB86-DE67F484D134}" destId="{A095D643-D256-4A21-B677-C0B971945E82}" srcOrd="4" destOrd="0" parTransId="{A63F162F-B36E-45D2-969F-28C54C31DAE5}" sibTransId="{A76DF9D7-60B0-41B1-B109-E0BB8451E5E0}"/>
    <dgm:cxn modelId="{67206F47-A303-4ADF-9207-A684CD71668A}" type="presOf" srcId="{73B7D912-A77C-459A-A3BE-EF84435DA822}" destId="{B9B8CC2E-CE2E-48A0-8EC6-C4ACEF5E7F19}" srcOrd="2" destOrd="0" presId="urn:microsoft.com/office/officeart/2005/8/layout/gear1"/>
    <dgm:cxn modelId="{D19724DF-5DF5-4018-8F21-6908FB2E5261}" type="presOf" srcId="{2D3601AD-EE49-4229-B5CB-883F57F6AB2E}" destId="{363F576A-6222-4BC9-BBA3-D17C6311F777}" srcOrd="0" destOrd="0" presId="urn:microsoft.com/office/officeart/2005/8/layout/gear1"/>
    <dgm:cxn modelId="{A0EB9410-2CDF-49C8-B436-49958A4D7DA6}" srcId="{4CECDE12-B985-4886-BB86-DE67F484D134}" destId="{73B7D912-A77C-459A-A3BE-EF84435DA822}" srcOrd="2" destOrd="0" parTransId="{66CBA293-3889-4D4A-B012-59B12E63D684}" sibTransId="{2D3601AD-EE49-4229-B5CB-883F57F6AB2E}"/>
    <dgm:cxn modelId="{E94FE23C-640C-4A0C-9184-E3B0136FAF7F}" type="presOf" srcId="{73B7D912-A77C-459A-A3BE-EF84435DA822}" destId="{AAF8C23F-62C0-4899-9208-94BEEBD7FEF1}" srcOrd="1" destOrd="0" presId="urn:microsoft.com/office/officeart/2005/8/layout/gear1"/>
    <dgm:cxn modelId="{8AA369AB-41B5-48B1-A11B-67B5EADCC478}" type="presOf" srcId="{5AF313D5-0568-4465-9D0B-4D4B648C80DE}" destId="{ED1CEA41-ECCA-4EE3-91AE-CF6FF91958B2}" srcOrd="2" destOrd="0" presId="urn:microsoft.com/office/officeart/2005/8/layout/gear1"/>
    <dgm:cxn modelId="{13DF397B-BEA3-4933-8376-8CF52729FF8A}" srcId="{4CECDE12-B985-4886-BB86-DE67F484D134}" destId="{9B562B8F-DBD7-4533-B142-5872A733D435}" srcOrd="8" destOrd="0" parTransId="{EECEE300-1519-439B-8FE8-18FA194D491B}" sibTransId="{DCDD2932-1BE5-446F-A5E1-E50627B37136}"/>
    <dgm:cxn modelId="{9C41C291-A533-4217-A23F-BFA1A4CB619A}" srcId="{4CECDE12-B985-4886-BB86-DE67F484D134}" destId="{16B563C4-ED74-478A-8B0C-6A48C2BD7FB6}" srcOrd="9" destOrd="0" parTransId="{A41FEFBA-BB6B-4EE9-B2A9-BD92642B82F6}" sibTransId="{0CF5DA6F-8206-4209-8269-4DFEFF248164}"/>
    <dgm:cxn modelId="{6B90D2FA-BCAE-49F0-812A-D873CBD64CDD}" srcId="{4CECDE12-B985-4886-BB86-DE67F484D134}" destId="{5AF313D5-0568-4465-9D0B-4D4B648C80DE}" srcOrd="1" destOrd="0" parTransId="{47A7AEDC-41A6-405A-B10E-182716A05EE1}" sibTransId="{D1FF62E0-7813-4B7B-9F19-14718F66E176}"/>
    <dgm:cxn modelId="{543FF5FB-8CAD-41CD-B054-1F06D77BDE4F}" srcId="{4CECDE12-B985-4886-BB86-DE67F484D134}" destId="{092CA7F9-172C-437F-A6CE-7B52C2A4D088}" srcOrd="6" destOrd="0" parTransId="{C2E44146-945A-45B3-A381-E1B72EB727FF}" sibTransId="{B3E17661-F019-4C7D-A983-973DA36FCBB4}"/>
    <dgm:cxn modelId="{1F8B1D81-65CB-486F-A010-DAD122692863}" type="presOf" srcId="{73B7D912-A77C-459A-A3BE-EF84435DA822}" destId="{55FAC80C-B8FD-4B27-B763-73E959173446}" srcOrd="3" destOrd="0" presId="urn:microsoft.com/office/officeart/2005/8/layout/gear1"/>
    <dgm:cxn modelId="{51758102-D09B-4F0F-98E1-0D3D2EA2067C}" type="presOf" srcId="{3E4EB225-4052-40D6-A4E7-1685D6B94E46}" destId="{8D9E60DB-43AA-4D5C-BC33-55A698985DE2}" srcOrd="0" destOrd="0" presId="urn:microsoft.com/office/officeart/2005/8/layout/gear1"/>
    <dgm:cxn modelId="{3A3C614D-241E-48DB-8E7E-4DBC3F9E0EFD}" srcId="{4CECDE12-B985-4886-BB86-DE67F484D134}" destId="{94BE1B8D-896E-4254-ACB6-E2123F53C8C6}" srcOrd="0" destOrd="0" parTransId="{9C8FB2B5-7459-4F38-B2E9-DC6F3C24B3CF}" sibTransId="{3E4EB225-4052-40D6-A4E7-1685D6B94E46}"/>
    <dgm:cxn modelId="{1011E2EA-5C2C-42D8-9D7D-E8ECD7EFD4D0}" type="presOf" srcId="{4CECDE12-B985-4886-BB86-DE67F484D134}" destId="{C377AC32-6A38-426D-A911-FADD05B8F0E2}" srcOrd="0" destOrd="0" presId="urn:microsoft.com/office/officeart/2005/8/layout/gear1"/>
    <dgm:cxn modelId="{53859630-C85F-44EE-9E21-E48F5E44FB03}" type="presOf" srcId="{5AF313D5-0568-4465-9D0B-4D4B648C80DE}" destId="{66E226A1-96C4-461C-8A31-939DA68B3861}" srcOrd="0" destOrd="0" presId="urn:microsoft.com/office/officeart/2005/8/layout/gear1"/>
    <dgm:cxn modelId="{78FF92D7-C1D0-4058-BEEF-5A77207A472B}" srcId="{4CECDE12-B985-4886-BB86-DE67F484D134}" destId="{AD64A280-2B71-4347-A7FF-97C1E54B0AC5}" srcOrd="3" destOrd="0" parTransId="{99EB13B9-127B-4DEF-BCDA-77E1767469E9}" sibTransId="{585B9AAE-A422-4512-9FF2-6EEA4ED42784}"/>
    <dgm:cxn modelId="{54E76E43-7033-4A7A-A124-264D82765EFA}" type="presOf" srcId="{73B7D912-A77C-459A-A3BE-EF84435DA822}" destId="{84AB9F04-9FF7-46DB-BAB5-248602C0DF38}" srcOrd="0" destOrd="0" presId="urn:microsoft.com/office/officeart/2005/8/layout/gear1"/>
    <dgm:cxn modelId="{0AFFB94A-5017-4A16-8BD7-A205A274511A}" type="presOf" srcId="{94BE1B8D-896E-4254-ACB6-E2123F53C8C6}" destId="{3EB76ED5-8AFE-416F-BB9D-B0A0BC7C7946}" srcOrd="1" destOrd="0" presId="urn:microsoft.com/office/officeart/2005/8/layout/gear1"/>
    <dgm:cxn modelId="{F86943E5-5BC0-4FD6-BF47-A3E367268A48}" srcId="{4CECDE12-B985-4886-BB86-DE67F484D134}" destId="{154D0585-3FF6-487B-8564-9DF94C72D923}" srcOrd="7" destOrd="0" parTransId="{E7AF88EE-78BD-4F39-BDBB-D6BF0D661F54}" sibTransId="{E03D7482-0076-4A30-8936-EE23CE5624A0}"/>
    <dgm:cxn modelId="{2C9A3CE0-FBF9-49EF-B06F-F1A4C167E912}" type="presOf" srcId="{94BE1B8D-896E-4254-ACB6-E2123F53C8C6}" destId="{77750201-C737-4F2A-BFD3-E9B16F1D4DEA}" srcOrd="2" destOrd="0" presId="urn:microsoft.com/office/officeart/2005/8/layout/gear1"/>
    <dgm:cxn modelId="{92E88DE8-44AD-4666-93AB-0C02DAA4F5DB}" srcId="{4CECDE12-B985-4886-BB86-DE67F484D134}" destId="{81B46821-857A-4B8F-BBAA-CE04705DB792}" srcOrd="5" destOrd="0" parTransId="{03F5AA1D-C61B-4603-AC2D-5B9D62DD5B00}" sibTransId="{2DBA2F3B-EC03-47E5-AAED-0571E1D35DFB}"/>
    <dgm:cxn modelId="{0F6A010B-EE7D-4E71-B93B-3FDD8CF91186}" type="presOf" srcId="{5AF313D5-0568-4465-9D0B-4D4B648C80DE}" destId="{047E6F87-DC9B-4A2A-9045-4A887A5661C4}" srcOrd="1" destOrd="0" presId="urn:microsoft.com/office/officeart/2005/8/layout/gear1"/>
    <dgm:cxn modelId="{D856314F-3F23-4B5A-B686-3BA4DC67C4B8}" type="presOf" srcId="{D1FF62E0-7813-4B7B-9F19-14718F66E176}" destId="{25CE587F-4B8C-4CA6-9E4D-013880017D30}" srcOrd="0" destOrd="0" presId="urn:microsoft.com/office/officeart/2005/8/layout/gear1"/>
    <dgm:cxn modelId="{D9246B77-AF4A-4746-81F9-5332CF23E853}" type="presParOf" srcId="{C377AC32-6A38-426D-A911-FADD05B8F0E2}" destId="{E721FEB5-9ED3-4C74-BECC-676C646F8BA6}" srcOrd="0" destOrd="0" presId="urn:microsoft.com/office/officeart/2005/8/layout/gear1"/>
    <dgm:cxn modelId="{DCC8B655-FA7F-4EF4-9606-66BC9E487025}" type="presParOf" srcId="{C377AC32-6A38-426D-A911-FADD05B8F0E2}" destId="{3EB76ED5-8AFE-416F-BB9D-B0A0BC7C7946}" srcOrd="1" destOrd="0" presId="urn:microsoft.com/office/officeart/2005/8/layout/gear1"/>
    <dgm:cxn modelId="{EBD693E4-070D-450D-A41B-AEA73C299DBE}" type="presParOf" srcId="{C377AC32-6A38-426D-A911-FADD05B8F0E2}" destId="{77750201-C737-4F2A-BFD3-E9B16F1D4DEA}" srcOrd="2" destOrd="0" presId="urn:microsoft.com/office/officeart/2005/8/layout/gear1"/>
    <dgm:cxn modelId="{8F4C0F06-C0EC-4AC4-B16F-CF9B2E71BE82}" type="presParOf" srcId="{C377AC32-6A38-426D-A911-FADD05B8F0E2}" destId="{66E226A1-96C4-461C-8A31-939DA68B3861}" srcOrd="3" destOrd="0" presId="urn:microsoft.com/office/officeart/2005/8/layout/gear1"/>
    <dgm:cxn modelId="{6834A517-B5E2-4039-8B2D-5CDB0F241BB1}" type="presParOf" srcId="{C377AC32-6A38-426D-A911-FADD05B8F0E2}" destId="{047E6F87-DC9B-4A2A-9045-4A887A5661C4}" srcOrd="4" destOrd="0" presId="urn:microsoft.com/office/officeart/2005/8/layout/gear1"/>
    <dgm:cxn modelId="{704C42BC-7400-41EE-AEFF-11E2A9B211DC}" type="presParOf" srcId="{C377AC32-6A38-426D-A911-FADD05B8F0E2}" destId="{ED1CEA41-ECCA-4EE3-91AE-CF6FF91958B2}" srcOrd="5" destOrd="0" presId="urn:microsoft.com/office/officeart/2005/8/layout/gear1"/>
    <dgm:cxn modelId="{C35E8BC8-22BD-414C-8402-FE198C5ACD25}" type="presParOf" srcId="{C377AC32-6A38-426D-A911-FADD05B8F0E2}" destId="{84AB9F04-9FF7-46DB-BAB5-248602C0DF38}" srcOrd="6" destOrd="0" presId="urn:microsoft.com/office/officeart/2005/8/layout/gear1"/>
    <dgm:cxn modelId="{42DDA095-E717-42C9-AAF9-DA5D704E9181}" type="presParOf" srcId="{C377AC32-6A38-426D-A911-FADD05B8F0E2}" destId="{AAF8C23F-62C0-4899-9208-94BEEBD7FEF1}" srcOrd="7" destOrd="0" presId="urn:microsoft.com/office/officeart/2005/8/layout/gear1"/>
    <dgm:cxn modelId="{8B6AB0D2-B5F7-4DB5-991C-8F062310274B}" type="presParOf" srcId="{C377AC32-6A38-426D-A911-FADD05B8F0E2}" destId="{B9B8CC2E-CE2E-48A0-8EC6-C4ACEF5E7F19}" srcOrd="8" destOrd="0" presId="urn:microsoft.com/office/officeart/2005/8/layout/gear1"/>
    <dgm:cxn modelId="{80C52D9B-6EF8-400E-B7FE-BD6307859E15}" type="presParOf" srcId="{C377AC32-6A38-426D-A911-FADD05B8F0E2}" destId="{55FAC80C-B8FD-4B27-B763-73E959173446}" srcOrd="9" destOrd="0" presId="urn:microsoft.com/office/officeart/2005/8/layout/gear1"/>
    <dgm:cxn modelId="{84A85440-74D9-4B57-BB54-CF3C3D19E621}" type="presParOf" srcId="{C377AC32-6A38-426D-A911-FADD05B8F0E2}" destId="{8D9E60DB-43AA-4D5C-BC33-55A698985DE2}" srcOrd="10" destOrd="0" presId="urn:microsoft.com/office/officeart/2005/8/layout/gear1"/>
    <dgm:cxn modelId="{1C66C02D-1F49-4B7A-8448-68784BFB100C}" type="presParOf" srcId="{C377AC32-6A38-426D-A911-FADD05B8F0E2}" destId="{25CE587F-4B8C-4CA6-9E4D-013880017D30}" srcOrd="11" destOrd="0" presId="urn:microsoft.com/office/officeart/2005/8/layout/gear1"/>
    <dgm:cxn modelId="{D966CDDE-70C7-45BF-85C3-9CBEC21244AA}" type="presParOf" srcId="{C377AC32-6A38-426D-A911-FADD05B8F0E2}" destId="{363F576A-6222-4BC9-BBA3-D17C6311F777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ECA36C-87D4-4C9B-92AF-1F507A5D3FF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3265729-0901-4FE0-AA60-914EE50F8DD1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Relationship Builder</a:t>
          </a:r>
          <a:endParaRPr lang="en-US" dirty="0"/>
        </a:p>
      </dgm:t>
    </dgm:pt>
    <dgm:pt modelId="{A1F2048F-EB84-4EF0-993D-C6AF9CF21372}" type="parTrans" cxnId="{69E3C0C7-8690-4ED0-84F4-A95E62BBC91C}">
      <dgm:prSet/>
      <dgm:spPr/>
      <dgm:t>
        <a:bodyPr/>
        <a:lstStyle/>
        <a:p>
          <a:endParaRPr lang="en-US"/>
        </a:p>
      </dgm:t>
    </dgm:pt>
    <dgm:pt modelId="{D2D845F1-04B3-48C3-8B8F-D705FDD1BB85}" type="sibTrans" cxnId="{69E3C0C7-8690-4ED0-84F4-A95E62BBC91C}">
      <dgm:prSet/>
      <dgm:spPr/>
      <dgm:t>
        <a:bodyPr/>
        <a:lstStyle/>
        <a:p>
          <a:endParaRPr lang="en-US"/>
        </a:p>
      </dgm:t>
    </dgm:pt>
    <dgm:pt modelId="{E01E4A88-BF8A-4426-8EF4-C8A0400A8016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/>
            <a:t>Vital sign builder</a:t>
          </a:r>
          <a:endParaRPr lang="en-US" dirty="0"/>
        </a:p>
      </dgm:t>
    </dgm:pt>
    <dgm:pt modelId="{BCBEF251-9838-42C3-9A75-9CA80617030A}" type="parTrans" cxnId="{DF20A2D3-8762-43B2-853B-AC9E285B8223}">
      <dgm:prSet/>
      <dgm:spPr/>
      <dgm:t>
        <a:bodyPr/>
        <a:lstStyle/>
        <a:p>
          <a:endParaRPr lang="en-US"/>
        </a:p>
      </dgm:t>
    </dgm:pt>
    <dgm:pt modelId="{E7E6AA6E-C291-496C-BA7E-AF3EB1F92C22}" type="sibTrans" cxnId="{DF20A2D3-8762-43B2-853B-AC9E285B8223}">
      <dgm:prSet/>
      <dgm:spPr/>
      <dgm:t>
        <a:bodyPr/>
        <a:lstStyle/>
        <a:p>
          <a:endParaRPr lang="en-US"/>
        </a:p>
      </dgm:t>
    </dgm:pt>
    <dgm:pt modelId="{8EB7107E-81C4-42E0-82A1-C2D242CE9907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Duplication</a:t>
          </a:r>
          <a:endParaRPr lang="en-US" dirty="0"/>
        </a:p>
      </dgm:t>
    </dgm:pt>
    <dgm:pt modelId="{C5C722D8-F713-4FF8-9AA5-AA02BB6F08CD}" type="parTrans" cxnId="{0C1A0A0F-68C9-44A8-942B-C885893C028E}">
      <dgm:prSet/>
      <dgm:spPr/>
      <dgm:t>
        <a:bodyPr/>
        <a:lstStyle/>
        <a:p>
          <a:endParaRPr lang="en-US"/>
        </a:p>
      </dgm:t>
    </dgm:pt>
    <dgm:pt modelId="{78FE208A-CBA0-4E20-8B9C-62D1D23A34C7}" type="sibTrans" cxnId="{0C1A0A0F-68C9-44A8-942B-C885893C028E}">
      <dgm:prSet/>
      <dgm:spPr/>
      <dgm:t>
        <a:bodyPr/>
        <a:lstStyle/>
        <a:p>
          <a:endParaRPr lang="en-US"/>
        </a:p>
      </dgm:t>
    </dgm:pt>
    <dgm:pt modelId="{CA7E57D3-B36B-4293-83B5-2B430ECABC3A}" type="pres">
      <dgm:prSet presAssocID="{94ECA36C-87D4-4C9B-92AF-1F507A5D3FF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8D717F1-E770-46A5-BFBC-DE9214D917D3}" type="pres">
      <dgm:prSet presAssocID="{83265729-0901-4FE0-AA60-914EE50F8DD1}" presName="gear1" presStyleLbl="node1" presStyleIdx="0" presStyleCnt="3" custAng="20982069" custScaleX="62741" custScaleY="71666" custLinFactNeighborX="-5227" custLinFactNeighborY="-276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BE680-CC74-4984-A7DA-A57A8BD77F9E}" type="pres">
      <dgm:prSet presAssocID="{83265729-0901-4FE0-AA60-914EE50F8DD1}" presName="gear1srcNode" presStyleLbl="node1" presStyleIdx="0" presStyleCnt="3"/>
      <dgm:spPr/>
      <dgm:t>
        <a:bodyPr/>
        <a:lstStyle/>
        <a:p>
          <a:endParaRPr lang="en-US"/>
        </a:p>
      </dgm:t>
    </dgm:pt>
    <dgm:pt modelId="{97A252E5-CAA3-4902-8087-5EBC692A3841}" type="pres">
      <dgm:prSet presAssocID="{83265729-0901-4FE0-AA60-914EE50F8DD1}" presName="gear1dstNode" presStyleLbl="node1" presStyleIdx="0" presStyleCnt="3"/>
      <dgm:spPr/>
      <dgm:t>
        <a:bodyPr/>
        <a:lstStyle/>
        <a:p>
          <a:endParaRPr lang="en-US"/>
        </a:p>
      </dgm:t>
    </dgm:pt>
    <dgm:pt modelId="{4F59DD93-6D62-459E-9FC3-EC228D289B92}" type="pres">
      <dgm:prSet presAssocID="{E01E4A88-BF8A-4426-8EF4-C8A0400A801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B475A-428E-4210-AA02-D2FE0AB4DDA8}" type="pres">
      <dgm:prSet presAssocID="{E01E4A88-BF8A-4426-8EF4-C8A0400A8016}" presName="gear2srcNode" presStyleLbl="node1" presStyleIdx="1" presStyleCnt="3"/>
      <dgm:spPr/>
      <dgm:t>
        <a:bodyPr/>
        <a:lstStyle/>
        <a:p>
          <a:endParaRPr lang="en-US"/>
        </a:p>
      </dgm:t>
    </dgm:pt>
    <dgm:pt modelId="{37AF9800-211C-4F3F-970E-8E4B931B5279}" type="pres">
      <dgm:prSet presAssocID="{E01E4A88-BF8A-4426-8EF4-C8A0400A8016}" presName="gear2dstNode" presStyleLbl="node1" presStyleIdx="1" presStyleCnt="3"/>
      <dgm:spPr/>
      <dgm:t>
        <a:bodyPr/>
        <a:lstStyle/>
        <a:p>
          <a:endParaRPr lang="en-US"/>
        </a:p>
      </dgm:t>
    </dgm:pt>
    <dgm:pt modelId="{EAB86C62-A777-46AB-AB8C-87CD14C032BB}" type="pres">
      <dgm:prSet presAssocID="{8EB7107E-81C4-42E0-82A1-C2D242CE9907}" presName="gear3" presStyleLbl="node1" presStyleIdx="2" presStyleCnt="3" custScaleX="95436" custScaleY="87447"/>
      <dgm:spPr/>
      <dgm:t>
        <a:bodyPr/>
        <a:lstStyle/>
        <a:p>
          <a:endParaRPr lang="en-US"/>
        </a:p>
      </dgm:t>
    </dgm:pt>
    <dgm:pt modelId="{3B2CA928-EB87-4AEB-B38C-E09BE4E922D0}" type="pres">
      <dgm:prSet presAssocID="{8EB7107E-81C4-42E0-82A1-C2D242CE990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AD98E-D8A0-4AE2-8E5B-90488E7DE710}" type="pres">
      <dgm:prSet presAssocID="{8EB7107E-81C4-42E0-82A1-C2D242CE9907}" presName="gear3srcNode" presStyleLbl="node1" presStyleIdx="2" presStyleCnt="3"/>
      <dgm:spPr/>
      <dgm:t>
        <a:bodyPr/>
        <a:lstStyle/>
        <a:p>
          <a:endParaRPr lang="en-US"/>
        </a:p>
      </dgm:t>
    </dgm:pt>
    <dgm:pt modelId="{D1AFD792-517E-4DD9-8D1F-7230362D4187}" type="pres">
      <dgm:prSet presAssocID="{8EB7107E-81C4-42E0-82A1-C2D242CE9907}" presName="gear3dstNode" presStyleLbl="node1" presStyleIdx="2" presStyleCnt="3"/>
      <dgm:spPr/>
      <dgm:t>
        <a:bodyPr/>
        <a:lstStyle/>
        <a:p>
          <a:endParaRPr lang="en-US"/>
        </a:p>
      </dgm:t>
    </dgm:pt>
    <dgm:pt modelId="{0417BEAF-8B37-4AD4-A8E4-9088AC28052D}" type="pres">
      <dgm:prSet presAssocID="{D2D845F1-04B3-48C3-8B8F-D705FDD1BB85}" presName="connector1" presStyleLbl="sibTrans2D1" presStyleIdx="0" presStyleCnt="3" custAng="2872178" custScaleX="60191" custScaleY="64960" custLinFactNeighborY="-17873"/>
      <dgm:spPr/>
      <dgm:t>
        <a:bodyPr/>
        <a:lstStyle/>
        <a:p>
          <a:endParaRPr lang="en-US"/>
        </a:p>
      </dgm:t>
    </dgm:pt>
    <dgm:pt modelId="{7CEBA417-032A-42AC-B4A4-7104DB0E3831}" type="pres">
      <dgm:prSet presAssocID="{E7E6AA6E-C291-496C-BA7E-AF3EB1F92C2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2519522-6982-416C-9002-87631197455F}" type="pres">
      <dgm:prSet presAssocID="{78FE208A-CBA0-4E20-8B9C-62D1D23A34C7}" presName="connector3" presStyleLbl="sibTrans2D1" presStyleIdx="2" presStyleCnt="3" custAng="1303111" custLinFactNeighborX="-540" custLinFactNeighborY="-3576"/>
      <dgm:spPr/>
      <dgm:t>
        <a:bodyPr/>
        <a:lstStyle/>
        <a:p>
          <a:endParaRPr lang="en-US"/>
        </a:p>
      </dgm:t>
    </dgm:pt>
  </dgm:ptLst>
  <dgm:cxnLst>
    <dgm:cxn modelId="{806F992D-38C0-47DE-922E-8D5F0C8C7A3D}" type="presOf" srcId="{D2D845F1-04B3-48C3-8B8F-D705FDD1BB85}" destId="{0417BEAF-8B37-4AD4-A8E4-9088AC28052D}" srcOrd="0" destOrd="0" presId="urn:microsoft.com/office/officeart/2005/8/layout/gear1"/>
    <dgm:cxn modelId="{67021B3C-D289-42F4-9299-C464E9F07F6B}" type="presOf" srcId="{8EB7107E-81C4-42E0-82A1-C2D242CE9907}" destId="{D1AFD792-517E-4DD9-8D1F-7230362D4187}" srcOrd="3" destOrd="0" presId="urn:microsoft.com/office/officeart/2005/8/layout/gear1"/>
    <dgm:cxn modelId="{23CC7D3B-18E6-43C2-A561-4EB1CC488BA5}" type="presOf" srcId="{94ECA36C-87D4-4C9B-92AF-1F507A5D3FFE}" destId="{CA7E57D3-B36B-4293-83B5-2B430ECABC3A}" srcOrd="0" destOrd="0" presId="urn:microsoft.com/office/officeart/2005/8/layout/gear1"/>
    <dgm:cxn modelId="{A96200AC-D8C5-41C0-8CB5-EA9D739337D4}" type="presOf" srcId="{8EB7107E-81C4-42E0-82A1-C2D242CE9907}" destId="{236AD98E-D8A0-4AE2-8E5B-90488E7DE710}" srcOrd="2" destOrd="0" presId="urn:microsoft.com/office/officeart/2005/8/layout/gear1"/>
    <dgm:cxn modelId="{4307329D-5959-4F7F-BD1A-21C6E0389CCE}" type="presOf" srcId="{83265729-0901-4FE0-AA60-914EE50F8DD1}" destId="{08D717F1-E770-46A5-BFBC-DE9214D917D3}" srcOrd="0" destOrd="0" presId="urn:microsoft.com/office/officeart/2005/8/layout/gear1"/>
    <dgm:cxn modelId="{69E3C0C7-8690-4ED0-84F4-A95E62BBC91C}" srcId="{94ECA36C-87D4-4C9B-92AF-1F507A5D3FFE}" destId="{83265729-0901-4FE0-AA60-914EE50F8DD1}" srcOrd="0" destOrd="0" parTransId="{A1F2048F-EB84-4EF0-993D-C6AF9CF21372}" sibTransId="{D2D845F1-04B3-48C3-8B8F-D705FDD1BB85}"/>
    <dgm:cxn modelId="{0FC5856B-24C7-40AD-9BD0-7A3D46AE00C7}" type="presOf" srcId="{78FE208A-CBA0-4E20-8B9C-62D1D23A34C7}" destId="{42519522-6982-416C-9002-87631197455F}" srcOrd="0" destOrd="0" presId="urn:microsoft.com/office/officeart/2005/8/layout/gear1"/>
    <dgm:cxn modelId="{9B9EC098-6163-4A65-86DE-3E6F29019239}" type="presOf" srcId="{8EB7107E-81C4-42E0-82A1-C2D242CE9907}" destId="{3B2CA928-EB87-4AEB-B38C-E09BE4E922D0}" srcOrd="1" destOrd="0" presId="urn:microsoft.com/office/officeart/2005/8/layout/gear1"/>
    <dgm:cxn modelId="{C73849DD-F688-4E48-A43E-0EED9C24E501}" type="presOf" srcId="{E01E4A88-BF8A-4426-8EF4-C8A0400A8016}" destId="{37AF9800-211C-4F3F-970E-8E4B931B5279}" srcOrd="2" destOrd="0" presId="urn:microsoft.com/office/officeart/2005/8/layout/gear1"/>
    <dgm:cxn modelId="{72C03175-AAD3-41BD-9AB9-AD5E150202B5}" type="presOf" srcId="{8EB7107E-81C4-42E0-82A1-C2D242CE9907}" destId="{EAB86C62-A777-46AB-AB8C-87CD14C032BB}" srcOrd="0" destOrd="0" presId="urn:microsoft.com/office/officeart/2005/8/layout/gear1"/>
    <dgm:cxn modelId="{9CFB7D57-8EA5-4590-90F3-D07F5413F9C1}" type="presOf" srcId="{E7E6AA6E-C291-496C-BA7E-AF3EB1F92C22}" destId="{7CEBA417-032A-42AC-B4A4-7104DB0E3831}" srcOrd="0" destOrd="0" presId="urn:microsoft.com/office/officeart/2005/8/layout/gear1"/>
    <dgm:cxn modelId="{DF20A2D3-8762-43B2-853B-AC9E285B8223}" srcId="{94ECA36C-87D4-4C9B-92AF-1F507A5D3FFE}" destId="{E01E4A88-BF8A-4426-8EF4-C8A0400A8016}" srcOrd="1" destOrd="0" parTransId="{BCBEF251-9838-42C3-9A75-9CA80617030A}" sibTransId="{E7E6AA6E-C291-496C-BA7E-AF3EB1F92C22}"/>
    <dgm:cxn modelId="{12D2E63D-0D7D-4451-9572-8BB280338DE6}" type="presOf" srcId="{83265729-0901-4FE0-AA60-914EE50F8DD1}" destId="{D1CBE680-CC74-4984-A7DA-A57A8BD77F9E}" srcOrd="1" destOrd="0" presId="urn:microsoft.com/office/officeart/2005/8/layout/gear1"/>
    <dgm:cxn modelId="{186622DD-D06D-4D2B-848A-C69FA34CB408}" type="presOf" srcId="{E01E4A88-BF8A-4426-8EF4-C8A0400A8016}" destId="{4F59DD93-6D62-459E-9FC3-EC228D289B92}" srcOrd="0" destOrd="0" presId="urn:microsoft.com/office/officeart/2005/8/layout/gear1"/>
    <dgm:cxn modelId="{6173FF5F-BDC2-402C-AFC3-E9CBD2D9890F}" type="presOf" srcId="{E01E4A88-BF8A-4426-8EF4-C8A0400A8016}" destId="{DFFB475A-428E-4210-AA02-D2FE0AB4DDA8}" srcOrd="1" destOrd="0" presId="urn:microsoft.com/office/officeart/2005/8/layout/gear1"/>
    <dgm:cxn modelId="{0C1A0A0F-68C9-44A8-942B-C885893C028E}" srcId="{94ECA36C-87D4-4C9B-92AF-1F507A5D3FFE}" destId="{8EB7107E-81C4-42E0-82A1-C2D242CE9907}" srcOrd="2" destOrd="0" parTransId="{C5C722D8-F713-4FF8-9AA5-AA02BB6F08CD}" sibTransId="{78FE208A-CBA0-4E20-8B9C-62D1D23A34C7}"/>
    <dgm:cxn modelId="{858DB313-43C9-40DB-A5F8-91FE0A93C405}" type="presOf" srcId="{83265729-0901-4FE0-AA60-914EE50F8DD1}" destId="{97A252E5-CAA3-4902-8087-5EBC692A3841}" srcOrd="2" destOrd="0" presId="urn:microsoft.com/office/officeart/2005/8/layout/gear1"/>
    <dgm:cxn modelId="{CCA7C4F7-E2F2-42A2-BEEE-4DD3D8506627}" type="presParOf" srcId="{CA7E57D3-B36B-4293-83B5-2B430ECABC3A}" destId="{08D717F1-E770-46A5-BFBC-DE9214D917D3}" srcOrd="0" destOrd="0" presId="urn:microsoft.com/office/officeart/2005/8/layout/gear1"/>
    <dgm:cxn modelId="{D2EB624A-389E-48C5-A64C-FEA751E54EDF}" type="presParOf" srcId="{CA7E57D3-B36B-4293-83B5-2B430ECABC3A}" destId="{D1CBE680-CC74-4984-A7DA-A57A8BD77F9E}" srcOrd="1" destOrd="0" presId="urn:microsoft.com/office/officeart/2005/8/layout/gear1"/>
    <dgm:cxn modelId="{C6CEE3DA-48D9-4220-B1C3-A9441CAD5EE4}" type="presParOf" srcId="{CA7E57D3-B36B-4293-83B5-2B430ECABC3A}" destId="{97A252E5-CAA3-4902-8087-5EBC692A3841}" srcOrd="2" destOrd="0" presId="urn:microsoft.com/office/officeart/2005/8/layout/gear1"/>
    <dgm:cxn modelId="{FEE40958-4EDF-471F-8DF0-E3E695409D8C}" type="presParOf" srcId="{CA7E57D3-B36B-4293-83B5-2B430ECABC3A}" destId="{4F59DD93-6D62-459E-9FC3-EC228D289B92}" srcOrd="3" destOrd="0" presId="urn:microsoft.com/office/officeart/2005/8/layout/gear1"/>
    <dgm:cxn modelId="{7E47E964-C50B-4DBF-BA2B-DD4185601B93}" type="presParOf" srcId="{CA7E57D3-B36B-4293-83B5-2B430ECABC3A}" destId="{DFFB475A-428E-4210-AA02-D2FE0AB4DDA8}" srcOrd="4" destOrd="0" presId="urn:microsoft.com/office/officeart/2005/8/layout/gear1"/>
    <dgm:cxn modelId="{B3495345-AEC4-4BA4-8D37-08B631BB5E42}" type="presParOf" srcId="{CA7E57D3-B36B-4293-83B5-2B430ECABC3A}" destId="{37AF9800-211C-4F3F-970E-8E4B931B5279}" srcOrd="5" destOrd="0" presId="urn:microsoft.com/office/officeart/2005/8/layout/gear1"/>
    <dgm:cxn modelId="{767D9EBC-4906-45BF-8C47-CD686DAAD29A}" type="presParOf" srcId="{CA7E57D3-B36B-4293-83B5-2B430ECABC3A}" destId="{EAB86C62-A777-46AB-AB8C-87CD14C032BB}" srcOrd="6" destOrd="0" presId="urn:microsoft.com/office/officeart/2005/8/layout/gear1"/>
    <dgm:cxn modelId="{9306C233-A639-4E4E-9504-E36F453BEBC3}" type="presParOf" srcId="{CA7E57D3-B36B-4293-83B5-2B430ECABC3A}" destId="{3B2CA928-EB87-4AEB-B38C-E09BE4E922D0}" srcOrd="7" destOrd="0" presId="urn:microsoft.com/office/officeart/2005/8/layout/gear1"/>
    <dgm:cxn modelId="{19D46F09-481B-4CE4-936E-7B32BF4A20B1}" type="presParOf" srcId="{CA7E57D3-B36B-4293-83B5-2B430ECABC3A}" destId="{236AD98E-D8A0-4AE2-8E5B-90488E7DE710}" srcOrd="8" destOrd="0" presId="urn:microsoft.com/office/officeart/2005/8/layout/gear1"/>
    <dgm:cxn modelId="{5595CE83-8931-4A25-9457-C9A4D0639BBE}" type="presParOf" srcId="{CA7E57D3-B36B-4293-83B5-2B430ECABC3A}" destId="{D1AFD792-517E-4DD9-8D1F-7230362D4187}" srcOrd="9" destOrd="0" presId="urn:microsoft.com/office/officeart/2005/8/layout/gear1"/>
    <dgm:cxn modelId="{756A3759-7534-4E4A-9E4F-ED6F1A14840F}" type="presParOf" srcId="{CA7E57D3-B36B-4293-83B5-2B430ECABC3A}" destId="{0417BEAF-8B37-4AD4-A8E4-9088AC28052D}" srcOrd="10" destOrd="0" presId="urn:microsoft.com/office/officeart/2005/8/layout/gear1"/>
    <dgm:cxn modelId="{BA3D5FEE-6F83-4D9E-8607-9522D8B975B4}" type="presParOf" srcId="{CA7E57D3-B36B-4293-83B5-2B430ECABC3A}" destId="{7CEBA417-032A-42AC-B4A4-7104DB0E3831}" srcOrd="11" destOrd="0" presId="urn:microsoft.com/office/officeart/2005/8/layout/gear1"/>
    <dgm:cxn modelId="{BA1BEE49-E2D4-45E0-BB23-5010E7356DD1}" type="presParOf" srcId="{CA7E57D3-B36B-4293-83B5-2B430ECABC3A}" destId="{42519522-6982-416C-9002-87631197455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20AEE-1FD9-4709-A16C-E5B5D580448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05A7B6B-1E64-4BDE-A206-68CB331AF36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Personal growth</a:t>
          </a:r>
          <a:endParaRPr lang="en-US" dirty="0"/>
        </a:p>
      </dgm:t>
    </dgm:pt>
    <dgm:pt modelId="{AD1728DF-437C-4131-BCC0-DE2EB1E94B73}" type="parTrans" cxnId="{62EBF12A-D530-4D50-AD70-5715795327A4}">
      <dgm:prSet/>
      <dgm:spPr/>
      <dgm:t>
        <a:bodyPr/>
        <a:lstStyle/>
        <a:p>
          <a:endParaRPr lang="en-US"/>
        </a:p>
      </dgm:t>
    </dgm:pt>
    <dgm:pt modelId="{9E062424-8289-4745-A469-513D1D29DEC7}" type="sibTrans" cxnId="{62EBF12A-D530-4D50-AD70-5715795327A4}">
      <dgm:prSet/>
      <dgm:spPr/>
      <dgm:t>
        <a:bodyPr/>
        <a:lstStyle/>
        <a:p>
          <a:endParaRPr lang="en-US"/>
        </a:p>
      </dgm:t>
    </dgm:pt>
    <dgm:pt modelId="{36AF50F8-DE52-443D-8E4A-135BA9DBD61A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Volume Builder</a:t>
          </a:r>
          <a:endParaRPr lang="en-US" dirty="0"/>
        </a:p>
      </dgm:t>
    </dgm:pt>
    <dgm:pt modelId="{3A2645D9-1895-4024-88FC-CC69AF3FE1F5}" type="parTrans" cxnId="{52B4C615-7A0D-40CA-BD32-A5FEF4B91EF6}">
      <dgm:prSet/>
      <dgm:spPr/>
      <dgm:t>
        <a:bodyPr/>
        <a:lstStyle/>
        <a:p>
          <a:endParaRPr lang="en-US"/>
        </a:p>
      </dgm:t>
    </dgm:pt>
    <dgm:pt modelId="{6A3680B6-D6DE-47CF-A797-929473375A49}" type="sibTrans" cxnId="{52B4C615-7A0D-40CA-BD32-A5FEF4B91EF6}">
      <dgm:prSet/>
      <dgm:spPr/>
      <dgm:t>
        <a:bodyPr/>
        <a:lstStyle/>
        <a:p>
          <a:endParaRPr lang="en-US"/>
        </a:p>
      </dgm:t>
    </dgm:pt>
    <dgm:pt modelId="{6A5B511E-C8D0-4E73-8542-968A911D7F00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endParaRPr lang="en-US" dirty="0"/>
        </a:p>
      </dgm:t>
    </dgm:pt>
    <dgm:pt modelId="{F26597EA-45AA-417E-9F4A-B5B22F49D627}" type="parTrans" cxnId="{D848AACC-219E-4FBE-9BC3-35ED65EB3CB7}">
      <dgm:prSet/>
      <dgm:spPr/>
      <dgm:t>
        <a:bodyPr/>
        <a:lstStyle/>
        <a:p>
          <a:endParaRPr lang="en-US"/>
        </a:p>
      </dgm:t>
    </dgm:pt>
    <dgm:pt modelId="{5C90279F-CA4B-4560-992C-9E01998152AA}" type="sibTrans" cxnId="{D848AACC-219E-4FBE-9BC3-35ED65EB3CB7}">
      <dgm:prSet/>
      <dgm:spPr/>
      <dgm:t>
        <a:bodyPr/>
        <a:lstStyle/>
        <a:p>
          <a:endParaRPr lang="en-US"/>
        </a:p>
      </dgm:t>
    </dgm:pt>
    <dgm:pt modelId="{A9E53460-F977-42C3-B193-57DDC112A3AE}" type="pres">
      <dgm:prSet presAssocID="{9BA20AEE-1FD9-4709-A16C-E5B5D580448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E0E508E-F366-4813-9482-7A4A9E217A6C}" type="pres">
      <dgm:prSet presAssocID="{F05A7B6B-1E64-4BDE-A206-68CB331AF364}" presName="gear1" presStyleLbl="node1" presStyleIdx="0" presStyleCnt="3" custScaleX="85454" custScaleY="821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23527-6017-4AD0-8F16-4782463624FE}" type="pres">
      <dgm:prSet presAssocID="{F05A7B6B-1E64-4BDE-A206-68CB331AF364}" presName="gear1srcNode" presStyleLbl="node1" presStyleIdx="0" presStyleCnt="3"/>
      <dgm:spPr/>
      <dgm:t>
        <a:bodyPr/>
        <a:lstStyle/>
        <a:p>
          <a:endParaRPr lang="en-US"/>
        </a:p>
      </dgm:t>
    </dgm:pt>
    <dgm:pt modelId="{F441BE76-379D-442D-B705-6C82696ACFAD}" type="pres">
      <dgm:prSet presAssocID="{F05A7B6B-1E64-4BDE-A206-68CB331AF364}" presName="gear1dstNode" presStyleLbl="node1" presStyleIdx="0" presStyleCnt="3"/>
      <dgm:spPr/>
      <dgm:t>
        <a:bodyPr/>
        <a:lstStyle/>
        <a:p>
          <a:endParaRPr lang="en-US"/>
        </a:p>
      </dgm:t>
    </dgm:pt>
    <dgm:pt modelId="{F524215F-0B1C-4910-B696-6590452DDF05}" type="pres">
      <dgm:prSet presAssocID="{36AF50F8-DE52-443D-8E4A-135BA9DBD61A}" presName="gear2" presStyleLbl="node1" presStyleIdx="1" presStyleCnt="3" custScaleX="116991" custLinFactNeighborX="35671" custLinFactNeighborY="-342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E96D8-A17A-4FF5-B5DA-F182930F494B}" type="pres">
      <dgm:prSet presAssocID="{36AF50F8-DE52-443D-8E4A-135BA9DBD61A}" presName="gear2srcNode" presStyleLbl="node1" presStyleIdx="1" presStyleCnt="3"/>
      <dgm:spPr/>
      <dgm:t>
        <a:bodyPr/>
        <a:lstStyle/>
        <a:p>
          <a:endParaRPr lang="en-US"/>
        </a:p>
      </dgm:t>
    </dgm:pt>
    <dgm:pt modelId="{2D08FDF8-0C2C-4FAF-8ECD-28C3A699D11E}" type="pres">
      <dgm:prSet presAssocID="{36AF50F8-DE52-443D-8E4A-135BA9DBD61A}" presName="gear2dstNode" presStyleLbl="node1" presStyleIdx="1" presStyleCnt="3"/>
      <dgm:spPr/>
      <dgm:t>
        <a:bodyPr/>
        <a:lstStyle/>
        <a:p>
          <a:endParaRPr lang="en-US"/>
        </a:p>
      </dgm:t>
    </dgm:pt>
    <dgm:pt modelId="{9995EF7C-8DB1-4663-831B-EE33A78ECA58}" type="pres">
      <dgm:prSet presAssocID="{6A5B511E-C8D0-4E73-8542-968A911D7F00}" presName="gear3" presStyleLbl="node1" presStyleIdx="2" presStyleCnt="3" custFlipVert="1" custFlipHor="1" custScaleX="5965" custScaleY="5965" custLinFactY="40107" custLinFactNeighborX="-92370" custLinFactNeighborY="100000"/>
      <dgm:spPr/>
      <dgm:t>
        <a:bodyPr/>
        <a:lstStyle/>
        <a:p>
          <a:endParaRPr lang="en-US"/>
        </a:p>
      </dgm:t>
    </dgm:pt>
    <dgm:pt modelId="{AD8B6195-5374-409A-A2DD-A79A223341A9}" type="pres">
      <dgm:prSet presAssocID="{6A5B511E-C8D0-4E73-8542-968A911D7F0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86F0E-BE62-4219-A61B-A9F12694FC0F}" type="pres">
      <dgm:prSet presAssocID="{6A5B511E-C8D0-4E73-8542-968A911D7F00}" presName="gear3srcNode" presStyleLbl="node1" presStyleIdx="2" presStyleCnt="3"/>
      <dgm:spPr/>
      <dgm:t>
        <a:bodyPr/>
        <a:lstStyle/>
        <a:p>
          <a:endParaRPr lang="en-US"/>
        </a:p>
      </dgm:t>
    </dgm:pt>
    <dgm:pt modelId="{F0D410BD-354A-4694-96D7-3952257BBD82}" type="pres">
      <dgm:prSet presAssocID="{6A5B511E-C8D0-4E73-8542-968A911D7F00}" presName="gear3dstNode" presStyleLbl="node1" presStyleIdx="2" presStyleCnt="3"/>
      <dgm:spPr/>
      <dgm:t>
        <a:bodyPr/>
        <a:lstStyle/>
        <a:p>
          <a:endParaRPr lang="en-US"/>
        </a:p>
      </dgm:t>
    </dgm:pt>
    <dgm:pt modelId="{7334F7BB-7494-4B0E-B174-A169CBFDA96E}" type="pres">
      <dgm:prSet presAssocID="{9E062424-8289-4745-A469-513D1D29DEC7}" presName="connector1" presStyleLbl="sibTrans2D1" presStyleIdx="0" presStyleCnt="3" custAng="9596877" custFlipVert="0" custFlipHor="1" custScaleX="104192" custScaleY="89849" custLinFactNeighborX="-5554" custLinFactNeighborY="2094"/>
      <dgm:spPr/>
      <dgm:t>
        <a:bodyPr/>
        <a:lstStyle/>
        <a:p>
          <a:endParaRPr lang="en-US"/>
        </a:p>
      </dgm:t>
    </dgm:pt>
    <dgm:pt modelId="{691DFA32-3438-43F3-84FC-C7F6464B87D1}" type="pres">
      <dgm:prSet presAssocID="{6A3680B6-D6DE-47CF-A797-929473375A49}" presName="connector2" presStyleLbl="sibTrans2D1" presStyleIdx="1" presStyleCnt="3" custAng="2952125" custFlipVert="1" custFlipHor="1" custScaleX="7735" custScaleY="23631" custLinFactNeighborX="-38085" custLinFactNeighborY="-38085"/>
      <dgm:spPr/>
      <dgm:t>
        <a:bodyPr/>
        <a:lstStyle/>
        <a:p>
          <a:endParaRPr lang="en-US"/>
        </a:p>
      </dgm:t>
    </dgm:pt>
    <dgm:pt modelId="{DFF7D943-2D50-41CA-A893-AAD3E06DBEC5}" type="pres">
      <dgm:prSet presAssocID="{5C90279F-CA4B-4560-992C-9E01998152AA}" presName="connector3" presStyleLbl="sibTrans2D1" presStyleIdx="2" presStyleCnt="3" custAng="4993680" custFlipVert="1" custFlipHor="0" custScaleX="5500" custScaleY="6880" custLinFactNeighborX="-35315" custLinFactNeighborY="47623"/>
      <dgm:spPr/>
      <dgm:t>
        <a:bodyPr/>
        <a:lstStyle/>
        <a:p>
          <a:endParaRPr lang="en-US"/>
        </a:p>
      </dgm:t>
    </dgm:pt>
  </dgm:ptLst>
  <dgm:cxnLst>
    <dgm:cxn modelId="{8927BC19-1519-4BB7-A241-B1B56349EB56}" type="presOf" srcId="{9E062424-8289-4745-A469-513D1D29DEC7}" destId="{7334F7BB-7494-4B0E-B174-A169CBFDA96E}" srcOrd="0" destOrd="0" presId="urn:microsoft.com/office/officeart/2005/8/layout/gear1"/>
    <dgm:cxn modelId="{D9E48A1A-5C72-47B6-8EFC-F1DCC77D6F59}" type="presOf" srcId="{6A3680B6-D6DE-47CF-A797-929473375A49}" destId="{691DFA32-3438-43F3-84FC-C7F6464B87D1}" srcOrd="0" destOrd="0" presId="urn:microsoft.com/office/officeart/2005/8/layout/gear1"/>
    <dgm:cxn modelId="{F44DD7E8-8C28-4C59-A850-1CD8B742EC5A}" type="presOf" srcId="{6A5B511E-C8D0-4E73-8542-968A911D7F00}" destId="{8E686F0E-BE62-4219-A61B-A9F12694FC0F}" srcOrd="2" destOrd="0" presId="urn:microsoft.com/office/officeart/2005/8/layout/gear1"/>
    <dgm:cxn modelId="{38781A5D-EA58-4BC2-A723-9784751B0575}" type="presOf" srcId="{36AF50F8-DE52-443D-8E4A-135BA9DBD61A}" destId="{2D08FDF8-0C2C-4FAF-8ECD-28C3A699D11E}" srcOrd="2" destOrd="0" presId="urn:microsoft.com/office/officeart/2005/8/layout/gear1"/>
    <dgm:cxn modelId="{9466C661-E29A-45A9-BEA1-2575ACEEFAE1}" type="presOf" srcId="{F05A7B6B-1E64-4BDE-A206-68CB331AF364}" destId="{1E0E508E-F366-4813-9482-7A4A9E217A6C}" srcOrd="0" destOrd="0" presId="urn:microsoft.com/office/officeart/2005/8/layout/gear1"/>
    <dgm:cxn modelId="{62EBF12A-D530-4D50-AD70-5715795327A4}" srcId="{9BA20AEE-1FD9-4709-A16C-E5B5D5804482}" destId="{F05A7B6B-1E64-4BDE-A206-68CB331AF364}" srcOrd="0" destOrd="0" parTransId="{AD1728DF-437C-4131-BCC0-DE2EB1E94B73}" sibTransId="{9E062424-8289-4745-A469-513D1D29DEC7}"/>
    <dgm:cxn modelId="{833F6D9F-0333-4050-80C3-E47FAA087FB4}" type="presOf" srcId="{36AF50F8-DE52-443D-8E4A-135BA9DBD61A}" destId="{7CCE96D8-A17A-4FF5-B5DA-F182930F494B}" srcOrd="1" destOrd="0" presId="urn:microsoft.com/office/officeart/2005/8/layout/gear1"/>
    <dgm:cxn modelId="{638A45D6-DE34-4DCD-8DDB-CF8F34BFFBE7}" type="presOf" srcId="{9BA20AEE-1FD9-4709-A16C-E5B5D5804482}" destId="{A9E53460-F977-42C3-B193-57DDC112A3AE}" srcOrd="0" destOrd="0" presId="urn:microsoft.com/office/officeart/2005/8/layout/gear1"/>
    <dgm:cxn modelId="{25F07766-5838-4BE3-9C3C-8C72C9988F9D}" type="presOf" srcId="{36AF50F8-DE52-443D-8E4A-135BA9DBD61A}" destId="{F524215F-0B1C-4910-B696-6590452DDF05}" srcOrd="0" destOrd="0" presId="urn:microsoft.com/office/officeart/2005/8/layout/gear1"/>
    <dgm:cxn modelId="{D848AACC-219E-4FBE-9BC3-35ED65EB3CB7}" srcId="{9BA20AEE-1FD9-4709-A16C-E5B5D5804482}" destId="{6A5B511E-C8D0-4E73-8542-968A911D7F00}" srcOrd="2" destOrd="0" parTransId="{F26597EA-45AA-417E-9F4A-B5B22F49D627}" sibTransId="{5C90279F-CA4B-4560-992C-9E01998152AA}"/>
    <dgm:cxn modelId="{99F8BE3C-7C31-4B1F-9B74-5E84B4B8F4F4}" type="presOf" srcId="{6A5B511E-C8D0-4E73-8542-968A911D7F00}" destId="{F0D410BD-354A-4694-96D7-3952257BBD82}" srcOrd="3" destOrd="0" presId="urn:microsoft.com/office/officeart/2005/8/layout/gear1"/>
    <dgm:cxn modelId="{EE773910-35CA-4E97-B672-D6E2CD5D85FD}" type="presOf" srcId="{F05A7B6B-1E64-4BDE-A206-68CB331AF364}" destId="{04D23527-6017-4AD0-8F16-4782463624FE}" srcOrd="1" destOrd="0" presId="urn:microsoft.com/office/officeart/2005/8/layout/gear1"/>
    <dgm:cxn modelId="{C5C7D9B2-A0A3-4FFD-8FC8-21190A939E73}" type="presOf" srcId="{6A5B511E-C8D0-4E73-8542-968A911D7F00}" destId="{9995EF7C-8DB1-4663-831B-EE33A78ECA58}" srcOrd="0" destOrd="0" presId="urn:microsoft.com/office/officeart/2005/8/layout/gear1"/>
    <dgm:cxn modelId="{BCA73298-F390-4272-BFD9-E43D6029BEDE}" type="presOf" srcId="{5C90279F-CA4B-4560-992C-9E01998152AA}" destId="{DFF7D943-2D50-41CA-A893-AAD3E06DBEC5}" srcOrd="0" destOrd="0" presId="urn:microsoft.com/office/officeart/2005/8/layout/gear1"/>
    <dgm:cxn modelId="{52B4C615-7A0D-40CA-BD32-A5FEF4B91EF6}" srcId="{9BA20AEE-1FD9-4709-A16C-E5B5D5804482}" destId="{36AF50F8-DE52-443D-8E4A-135BA9DBD61A}" srcOrd="1" destOrd="0" parTransId="{3A2645D9-1895-4024-88FC-CC69AF3FE1F5}" sibTransId="{6A3680B6-D6DE-47CF-A797-929473375A49}"/>
    <dgm:cxn modelId="{6D3B306F-0316-405C-B6AC-478EAEDB90DA}" type="presOf" srcId="{F05A7B6B-1E64-4BDE-A206-68CB331AF364}" destId="{F441BE76-379D-442D-B705-6C82696ACFAD}" srcOrd="2" destOrd="0" presId="urn:microsoft.com/office/officeart/2005/8/layout/gear1"/>
    <dgm:cxn modelId="{E6332F35-1AB8-45F1-BE95-DC9F4DD3C486}" type="presOf" srcId="{6A5B511E-C8D0-4E73-8542-968A911D7F00}" destId="{AD8B6195-5374-409A-A2DD-A79A223341A9}" srcOrd="1" destOrd="0" presId="urn:microsoft.com/office/officeart/2005/8/layout/gear1"/>
    <dgm:cxn modelId="{833123FB-D949-4DA9-BB94-FA52653AF7BD}" type="presParOf" srcId="{A9E53460-F977-42C3-B193-57DDC112A3AE}" destId="{1E0E508E-F366-4813-9482-7A4A9E217A6C}" srcOrd="0" destOrd="0" presId="urn:microsoft.com/office/officeart/2005/8/layout/gear1"/>
    <dgm:cxn modelId="{538CABA6-9EED-49F8-B6CC-DB8F30CF264D}" type="presParOf" srcId="{A9E53460-F977-42C3-B193-57DDC112A3AE}" destId="{04D23527-6017-4AD0-8F16-4782463624FE}" srcOrd="1" destOrd="0" presId="urn:microsoft.com/office/officeart/2005/8/layout/gear1"/>
    <dgm:cxn modelId="{5DF09C7C-0C2D-48CC-9D30-A86F5B923122}" type="presParOf" srcId="{A9E53460-F977-42C3-B193-57DDC112A3AE}" destId="{F441BE76-379D-442D-B705-6C82696ACFAD}" srcOrd="2" destOrd="0" presId="urn:microsoft.com/office/officeart/2005/8/layout/gear1"/>
    <dgm:cxn modelId="{BD6F229D-98DB-40A9-AE3E-D9BB5952BE50}" type="presParOf" srcId="{A9E53460-F977-42C3-B193-57DDC112A3AE}" destId="{F524215F-0B1C-4910-B696-6590452DDF05}" srcOrd="3" destOrd="0" presId="urn:microsoft.com/office/officeart/2005/8/layout/gear1"/>
    <dgm:cxn modelId="{55633D43-603E-4BAC-84C4-39A5F57835E7}" type="presParOf" srcId="{A9E53460-F977-42C3-B193-57DDC112A3AE}" destId="{7CCE96D8-A17A-4FF5-B5DA-F182930F494B}" srcOrd="4" destOrd="0" presId="urn:microsoft.com/office/officeart/2005/8/layout/gear1"/>
    <dgm:cxn modelId="{AAA4865F-030A-401D-9579-B8CECF66BCE4}" type="presParOf" srcId="{A9E53460-F977-42C3-B193-57DDC112A3AE}" destId="{2D08FDF8-0C2C-4FAF-8ECD-28C3A699D11E}" srcOrd="5" destOrd="0" presId="urn:microsoft.com/office/officeart/2005/8/layout/gear1"/>
    <dgm:cxn modelId="{87B79987-53F6-4F70-93AC-153BA89472B1}" type="presParOf" srcId="{A9E53460-F977-42C3-B193-57DDC112A3AE}" destId="{9995EF7C-8DB1-4663-831B-EE33A78ECA58}" srcOrd="6" destOrd="0" presId="urn:microsoft.com/office/officeart/2005/8/layout/gear1"/>
    <dgm:cxn modelId="{1694BA68-36AC-428A-B8F5-5E451A31C4E5}" type="presParOf" srcId="{A9E53460-F977-42C3-B193-57DDC112A3AE}" destId="{AD8B6195-5374-409A-A2DD-A79A223341A9}" srcOrd="7" destOrd="0" presId="urn:microsoft.com/office/officeart/2005/8/layout/gear1"/>
    <dgm:cxn modelId="{990021DF-F370-409A-8D94-13D0AB58DF35}" type="presParOf" srcId="{A9E53460-F977-42C3-B193-57DDC112A3AE}" destId="{8E686F0E-BE62-4219-A61B-A9F12694FC0F}" srcOrd="8" destOrd="0" presId="urn:microsoft.com/office/officeart/2005/8/layout/gear1"/>
    <dgm:cxn modelId="{0A2173A3-F6B5-4727-846B-B33DE7AFC94E}" type="presParOf" srcId="{A9E53460-F977-42C3-B193-57DDC112A3AE}" destId="{F0D410BD-354A-4694-96D7-3952257BBD82}" srcOrd="9" destOrd="0" presId="urn:microsoft.com/office/officeart/2005/8/layout/gear1"/>
    <dgm:cxn modelId="{BF0F38C5-C499-4FFD-AEB0-2C7EC2C49E36}" type="presParOf" srcId="{A9E53460-F977-42C3-B193-57DDC112A3AE}" destId="{7334F7BB-7494-4B0E-B174-A169CBFDA96E}" srcOrd="10" destOrd="0" presId="urn:microsoft.com/office/officeart/2005/8/layout/gear1"/>
    <dgm:cxn modelId="{1E18F4B5-C5C8-44E8-AD3F-E889F398C095}" type="presParOf" srcId="{A9E53460-F977-42C3-B193-57DDC112A3AE}" destId="{691DFA32-3438-43F3-84FC-C7F6464B87D1}" srcOrd="11" destOrd="0" presId="urn:microsoft.com/office/officeart/2005/8/layout/gear1"/>
    <dgm:cxn modelId="{8EC4170A-D0A0-4C55-89CC-0970C3520783}" type="presParOf" srcId="{A9E53460-F977-42C3-B193-57DDC112A3AE}" destId="{DFF7D943-2D50-41CA-A893-AAD3E06DBEC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21FEB5-9ED3-4C74-BECC-676C646F8BA6}">
      <dsp:nvSpPr>
        <dsp:cNvPr id="0" name=""/>
        <dsp:cNvSpPr/>
      </dsp:nvSpPr>
      <dsp:spPr>
        <a:xfrm rot="20581319">
          <a:off x="1392559" y="1080773"/>
          <a:ext cx="1285240" cy="1285240"/>
        </a:xfrm>
        <a:prstGeom prst="gear9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Dream Builder</a:t>
          </a:r>
          <a:endParaRPr lang="en-US" sz="900" kern="1200" dirty="0"/>
        </a:p>
      </dsp:txBody>
      <dsp:txXfrm rot="20581319">
        <a:off x="1392559" y="1080773"/>
        <a:ext cx="1285240" cy="1285240"/>
      </dsp:txXfrm>
    </dsp:sp>
    <dsp:sp modelId="{66E226A1-96C4-461C-8A31-939DA68B3861}">
      <dsp:nvSpPr>
        <dsp:cNvPr id="0" name=""/>
        <dsp:cNvSpPr/>
      </dsp:nvSpPr>
      <dsp:spPr>
        <a:xfrm rot="20127969">
          <a:off x="823329" y="803223"/>
          <a:ext cx="729483" cy="753870"/>
        </a:xfrm>
        <a:prstGeom prst="gear6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Width Builder</a:t>
          </a:r>
          <a:endParaRPr lang="en-US" sz="900" kern="1200" dirty="0"/>
        </a:p>
      </dsp:txBody>
      <dsp:txXfrm rot="20127969">
        <a:off x="823329" y="803223"/>
        <a:ext cx="729483" cy="753870"/>
      </dsp:txXfrm>
    </dsp:sp>
    <dsp:sp modelId="{84AB9F04-9FF7-46DB-BAB5-248602C0DF38}">
      <dsp:nvSpPr>
        <dsp:cNvPr id="0" name=""/>
        <dsp:cNvSpPr/>
      </dsp:nvSpPr>
      <dsp:spPr>
        <a:xfrm rot="591379">
          <a:off x="1182922" y="102914"/>
          <a:ext cx="915834" cy="915834"/>
        </a:xfrm>
        <a:prstGeom prst="gear6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Depth Builder</a:t>
          </a:r>
          <a:endParaRPr lang="en-US" sz="900" kern="1200" dirty="0"/>
        </a:p>
      </dsp:txBody>
      <dsp:txXfrm rot="1491379">
        <a:off x="1383791" y="303783"/>
        <a:ext cx="514096" cy="514096"/>
      </dsp:txXfrm>
    </dsp:sp>
    <dsp:sp modelId="{8D9E60DB-43AA-4D5C-BC33-55A698985DE2}">
      <dsp:nvSpPr>
        <dsp:cNvPr id="0" name=""/>
        <dsp:cNvSpPr/>
      </dsp:nvSpPr>
      <dsp:spPr>
        <a:xfrm>
          <a:off x="1289263" y="868216"/>
          <a:ext cx="1645107" cy="1645107"/>
        </a:xfrm>
        <a:prstGeom prst="circularArrow">
          <a:avLst>
            <a:gd name="adj1" fmla="val 4688"/>
            <a:gd name="adj2" fmla="val 299029"/>
            <a:gd name="adj3" fmla="val 2444864"/>
            <a:gd name="adj4" fmla="val 1602445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E587F-4B8C-4CA6-9E4D-013880017D30}">
      <dsp:nvSpPr>
        <dsp:cNvPr id="0" name=""/>
        <dsp:cNvSpPr/>
      </dsp:nvSpPr>
      <dsp:spPr>
        <a:xfrm>
          <a:off x="493846" y="548929"/>
          <a:ext cx="1195273" cy="11952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F576A-6222-4BC9-BBA3-D17C6311F777}">
      <dsp:nvSpPr>
        <dsp:cNvPr id="0" name=""/>
        <dsp:cNvSpPr/>
      </dsp:nvSpPr>
      <dsp:spPr>
        <a:xfrm>
          <a:off x="971080" y="-89716"/>
          <a:ext cx="1288745" cy="12887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D717F1-E770-46A5-BFBC-DE9214D917D3}">
      <dsp:nvSpPr>
        <dsp:cNvPr id="0" name=""/>
        <dsp:cNvSpPr/>
      </dsp:nvSpPr>
      <dsp:spPr>
        <a:xfrm rot="20982069">
          <a:off x="2027876" y="990597"/>
          <a:ext cx="867726" cy="991162"/>
        </a:xfrm>
        <a:prstGeom prst="gear9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Relationship Builder</a:t>
          </a:r>
          <a:endParaRPr lang="en-US" sz="700" kern="1200" dirty="0"/>
        </a:p>
      </dsp:txBody>
      <dsp:txXfrm rot="20982069">
        <a:off x="2027876" y="990597"/>
        <a:ext cx="867726" cy="991162"/>
      </dsp:txXfrm>
    </dsp:sp>
    <dsp:sp modelId="{4F59DD93-6D62-459E-9FC3-EC228D289B92}">
      <dsp:nvSpPr>
        <dsp:cNvPr id="0" name=""/>
        <dsp:cNvSpPr/>
      </dsp:nvSpPr>
      <dsp:spPr>
        <a:xfrm>
          <a:off x="1037844" y="849537"/>
          <a:ext cx="1005840" cy="1005840"/>
        </a:xfrm>
        <a:prstGeom prst="gear6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Vital sign builder</a:t>
          </a:r>
          <a:endParaRPr lang="en-US" sz="700" kern="1200" dirty="0"/>
        </a:p>
      </dsp:txBody>
      <dsp:txXfrm>
        <a:off x="1037844" y="849537"/>
        <a:ext cx="1005840" cy="1005840"/>
      </dsp:txXfrm>
    </dsp:sp>
    <dsp:sp modelId="{EAB86C62-A777-46AB-AB8C-87CD14C032BB}">
      <dsp:nvSpPr>
        <dsp:cNvPr id="0" name=""/>
        <dsp:cNvSpPr/>
      </dsp:nvSpPr>
      <dsp:spPr>
        <a:xfrm rot="20700000">
          <a:off x="1609297" y="231875"/>
          <a:ext cx="969357" cy="832987"/>
        </a:xfrm>
        <a:prstGeom prst="gear6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Duplication</a:t>
          </a:r>
          <a:endParaRPr lang="en-US" sz="700" kern="1200" dirty="0"/>
        </a:p>
      </dsp:txBody>
      <dsp:txXfrm>
        <a:off x="1829994" y="406485"/>
        <a:ext cx="527963" cy="483767"/>
      </dsp:txXfrm>
    </dsp:sp>
    <dsp:sp modelId="{0417BEAF-8B37-4AD4-A8E4-9088AC28052D}">
      <dsp:nvSpPr>
        <dsp:cNvPr id="0" name=""/>
        <dsp:cNvSpPr/>
      </dsp:nvSpPr>
      <dsp:spPr>
        <a:xfrm rot="2872178">
          <a:off x="2071123" y="971201"/>
          <a:ext cx="1065548" cy="1149972"/>
        </a:xfrm>
        <a:prstGeom prst="circularArrow">
          <a:avLst>
            <a:gd name="adj1" fmla="val 4687"/>
            <a:gd name="adj2" fmla="val 299029"/>
            <a:gd name="adj3" fmla="val 2455347"/>
            <a:gd name="adj4" fmla="val 1599913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BA417-032A-42AC-B4A4-7104DB0E3831}">
      <dsp:nvSpPr>
        <dsp:cNvPr id="0" name=""/>
        <dsp:cNvSpPr/>
      </dsp:nvSpPr>
      <dsp:spPr>
        <a:xfrm>
          <a:off x="859711" y="634191"/>
          <a:ext cx="1286217" cy="12862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19522-6982-416C-9002-87631197455F}">
      <dsp:nvSpPr>
        <dsp:cNvPr id="0" name=""/>
        <dsp:cNvSpPr/>
      </dsp:nvSpPr>
      <dsp:spPr>
        <a:xfrm rot="1303111">
          <a:off x="1365767" y="-102638"/>
          <a:ext cx="1386801" cy="13868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0E508E-F366-4813-9482-7A4A9E217A6C}">
      <dsp:nvSpPr>
        <dsp:cNvPr id="0" name=""/>
        <dsp:cNvSpPr/>
      </dsp:nvSpPr>
      <dsp:spPr>
        <a:xfrm>
          <a:off x="1181103" y="1180164"/>
          <a:ext cx="1074413" cy="1032670"/>
        </a:xfrm>
        <a:prstGeom prst="gear9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Personal growth</a:t>
          </a:r>
          <a:endParaRPr lang="en-US" sz="1300" kern="1200" dirty="0"/>
        </a:p>
      </dsp:txBody>
      <dsp:txXfrm>
        <a:off x="1181103" y="1180164"/>
        <a:ext cx="1074413" cy="1032670"/>
      </dsp:txXfrm>
    </dsp:sp>
    <dsp:sp modelId="{F524215F-0B1C-4910-B696-6590452DDF05}">
      <dsp:nvSpPr>
        <dsp:cNvPr id="0" name=""/>
        <dsp:cNvSpPr/>
      </dsp:nvSpPr>
      <dsp:spPr>
        <a:xfrm>
          <a:off x="606632" y="457204"/>
          <a:ext cx="1069765" cy="914400"/>
        </a:xfrm>
        <a:prstGeom prst="gear6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Builder</a:t>
          </a:r>
          <a:endParaRPr lang="en-US" sz="1300" kern="1200" dirty="0"/>
        </a:p>
      </dsp:txBody>
      <dsp:txXfrm>
        <a:off x="606632" y="457204"/>
        <a:ext cx="1069765" cy="914400"/>
      </dsp:txXfrm>
    </dsp:sp>
    <dsp:sp modelId="{9995EF7C-8DB1-4663-831B-EE33A78ECA58}">
      <dsp:nvSpPr>
        <dsp:cNvPr id="0" name=""/>
        <dsp:cNvSpPr/>
      </dsp:nvSpPr>
      <dsp:spPr>
        <a:xfrm rot="20700000" flipH="1" flipV="1">
          <a:off x="277981" y="2098435"/>
          <a:ext cx="53441" cy="53441"/>
        </a:xfrm>
        <a:prstGeom prst="gear6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flipH="1" flipV="1">
        <a:off x="289702" y="2110156"/>
        <a:ext cx="29999" cy="29999"/>
      </dsp:txXfrm>
    </dsp:sp>
    <dsp:sp modelId="{7334F7BB-7494-4B0E-B174-A169CBFDA96E}">
      <dsp:nvSpPr>
        <dsp:cNvPr id="0" name=""/>
        <dsp:cNvSpPr/>
      </dsp:nvSpPr>
      <dsp:spPr>
        <a:xfrm rot="12003123" flipH="1">
          <a:off x="850334" y="1004347"/>
          <a:ext cx="1676807" cy="1445979"/>
        </a:xfrm>
        <a:prstGeom prst="circularArrow">
          <a:avLst>
            <a:gd name="adj1" fmla="val 4688"/>
            <a:gd name="adj2" fmla="val 299029"/>
            <a:gd name="adj3" fmla="val 2441635"/>
            <a:gd name="adj4" fmla="val 1603235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DFA32-3438-43F3-84FC-C7F6464B87D1}">
      <dsp:nvSpPr>
        <dsp:cNvPr id="0" name=""/>
        <dsp:cNvSpPr/>
      </dsp:nvSpPr>
      <dsp:spPr>
        <a:xfrm rot="2952125" flipH="1" flipV="1">
          <a:off x="290300" y="577700"/>
          <a:ext cx="90444" cy="276314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7D943-2D50-41CA-A893-AAD3E06DBEC5}">
      <dsp:nvSpPr>
        <dsp:cNvPr id="0" name=""/>
        <dsp:cNvSpPr/>
      </dsp:nvSpPr>
      <dsp:spPr>
        <a:xfrm rot="16606320" flipV="1">
          <a:off x="813528" y="1139167"/>
          <a:ext cx="69340" cy="86738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9A451-3227-4C5D-B86C-CFB7722C41D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277DC-F8F5-4CED-B7E1-919E02CAC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05A3D-8DCB-478C-A80E-A89F577A8B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2D21-2B37-4EE1-B613-F3F5CC940EC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DFB-9672-46AC-8336-3F8F901DC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2D21-2B37-4EE1-B613-F3F5CC940EC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DFB-9672-46AC-8336-3F8F901DC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2D21-2B37-4EE1-B613-F3F5CC940EC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DFB-9672-46AC-8336-3F8F901DC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2D21-2B37-4EE1-B613-F3F5CC940EC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DFB-9672-46AC-8336-3F8F901DC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2D21-2B37-4EE1-B613-F3F5CC940EC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DFB-9672-46AC-8336-3F8F901DC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2D21-2B37-4EE1-B613-F3F5CC940EC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DFB-9672-46AC-8336-3F8F901DC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2D21-2B37-4EE1-B613-F3F5CC940EC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DFB-9672-46AC-8336-3F8F901DC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2D21-2B37-4EE1-B613-F3F5CC940EC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DFB-9672-46AC-8336-3F8F901DC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2D21-2B37-4EE1-B613-F3F5CC940EC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DFB-9672-46AC-8336-3F8F901DC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2D21-2B37-4EE1-B613-F3F5CC940EC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DFB-9672-46AC-8336-3F8F901DC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2D21-2B37-4EE1-B613-F3F5CC940EC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DFB-9672-46AC-8336-3F8F901DC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2D21-2B37-4EE1-B613-F3F5CC940EC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70DFB-9672-46AC-8336-3F8F901DC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Winners System For Success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715000" y="533400"/>
          <a:ext cx="30480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105400" y="2438400"/>
          <a:ext cx="3886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267200" y="2819400"/>
          <a:ext cx="2362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266" name="Picture 2" descr="See the source imag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43000" y="1219200"/>
            <a:ext cx="2133599" cy="213360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362200" y="1524000"/>
            <a:ext cx="4724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Arial Black" pitchFamily="34" charset="0"/>
                <a:ea typeface="+mj-ea"/>
                <a:cs typeface="+mj-cs"/>
              </a:rPr>
              <a:t>Success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764704"/>
            <a:ext cx="1223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Brush Script MT" pitchFamily="66" charset="0"/>
              </a:rPr>
              <a:t>The </a:t>
            </a:r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3295747" y="2590800"/>
            <a:ext cx="2419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Principles</a:t>
            </a:r>
            <a:endParaRPr lang="en-US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Duplication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867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/>
          </a:p>
          <a:p>
            <a:pPr lvl="0"/>
            <a:r>
              <a:rPr lang="en-US" sz="4300" b="1" dirty="0"/>
              <a:t>If 1000 people can’t duplicate do not do it when your group is 10</a:t>
            </a:r>
          </a:p>
          <a:p>
            <a:pPr lvl="0"/>
            <a:r>
              <a:rPr lang="en-US" sz="4300" dirty="0"/>
              <a:t>The best thing is that it duplicates and the worst thing is that it duplicates. Remember </a:t>
            </a:r>
            <a:r>
              <a:rPr lang="en-US" sz="4300" b="1" dirty="0"/>
              <a:t>wrong thing duplicates faster than the right thing. </a:t>
            </a:r>
          </a:p>
          <a:p>
            <a:pPr lvl="0"/>
            <a:r>
              <a:rPr lang="en-US" sz="4300" b="1" dirty="0"/>
              <a:t>Whatever you do you need to ask yourself can others duplicate it </a:t>
            </a:r>
            <a:r>
              <a:rPr lang="en-US" sz="4300" dirty="0"/>
              <a:t>?  Do only simple things that can be copy by others. </a:t>
            </a:r>
          </a:p>
          <a:p>
            <a:pPr lvl="0"/>
            <a:r>
              <a:rPr lang="en-US" sz="4300" dirty="0" smtClean="0">
                <a:solidFill>
                  <a:srgbClr val="C00000"/>
                </a:solidFill>
              </a:rPr>
              <a:t>Duplicate winning </a:t>
            </a:r>
            <a:r>
              <a:rPr lang="en-US" sz="4300" dirty="0">
                <a:solidFill>
                  <a:srgbClr val="C00000"/>
                </a:solidFill>
              </a:rPr>
              <a:t>attitude, ethics, habits, team work and volume</a:t>
            </a:r>
            <a:r>
              <a:rPr lang="en-US" sz="4300" dirty="0"/>
              <a:t>.</a:t>
            </a:r>
          </a:p>
          <a:p>
            <a:pPr lvl="0"/>
            <a:r>
              <a:rPr lang="en-US" sz="4300" dirty="0" smtClean="0">
                <a:solidFill>
                  <a:srgbClr val="C00000"/>
                </a:solidFill>
              </a:rPr>
              <a:t>Follow  the WSS system </a:t>
            </a:r>
            <a:r>
              <a:rPr lang="en-US" sz="4300" dirty="0" smtClean="0"/>
              <a:t>without changing a single word. Be the first person to follow. Your </a:t>
            </a:r>
            <a:r>
              <a:rPr lang="en-US" sz="4300" b="1" dirty="0"/>
              <a:t>action speaks louder than your words</a:t>
            </a:r>
            <a:r>
              <a:rPr lang="en-US" sz="4300" dirty="0"/>
              <a:t>.</a:t>
            </a:r>
          </a:p>
          <a:p>
            <a:pPr lvl="0"/>
            <a:r>
              <a:rPr lang="en-US" sz="4300" dirty="0" smtClean="0"/>
              <a:t>Success on personal credibility would not duplicates</a:t>
            </a:r>
            <a:endParaRPr lang="en-US" sz="4300" dirty="0"/>
          </a:p>
          <a:p>
            <a:pPr lvl="0"/>
            <a:r>
              <a:rPr lang="en-US" sz="4300" dirty="0">
                <a:solidFill>
                  <a:srgbClr val="C00000"/>
                </a:solidFill>
              </a:rPr>
              <a:t>If won’t duplicates, don’t do it.</a:t>
            </a:r>
          </a:p>
          <a:p>
            <a:pPr lvl="0"/>
            <a:r>
              <a:rPr lang="en-US" sz="4300" dirty="0"/>
              <a:t>Duplicate do not negotiate.</a:t>
            </a:r>
          </a:p>
          <a:p>
            <a:endParaRPr lang="en-US" sz="4300" dirty="0"/>
          </a:p>
        </p:txBody>
      </p:sp>
      <p:sp>
        <p:nvSpPr>
          <p:cNvPr id="4" name="Rectangle 3"/>
          <p:cNvSpPr/>
          <p:nvPr/>
        </p:nvSpPr>
        <p:spPr>
          <a:xfrm>
            <a:off x="76200" y="1"/>
            <a:ext cx="91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en-US" sz="8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s://www.networkmarketingpro.com/wp-content/uploads/Blog_Dupl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286" y="4876801"/>
            <a:ext cx="3773714" cy="1981200"/>
          </a:xfrm>
          <a:prstGeom prst="rect">
            <a:avLst/>
          </a:prstGeom>
          <a:noFill/>
        </p:spPr>
      </p:pic>
      <p:pic>
        <p:nvPicPr>
          <p:cNvPr id="6" name="Picture 4" descr="https://www.personality-insights.com/wp-content/uploads/2016/11/20161121-monkey-see-monkey-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410200"/>
            <a:ext cx="3012558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62600" y="1143000"/>
            <a:ext cx="3505200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</a:rPr>
              <a:t>Build it once,</a:t>
            </a:r>
          </a:p>
          <a:p>
            <a:pPr eaLnBrk="1" hangingPunct="1"/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</a:rPr>
              <a:t>Build it big,</a:t>
            </a:r>
          </a:p>
          <a:p>
            <a:pPr eaLnBrk="1" hangingPunct="1"/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</a:rPr>
              <a:t>Build it right</a:t>
            </a:r>
          </a:p>
          <a:p>
            <a:pPr eaLnBrk="1" hangingPunct="1"/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</a:rPr>
              <a:t>Build it to retire young, Rich, and worry free.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5257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Dream Builder: </a:t>
            </a:r>
            <a:r>
              <a:rPr lang="en-US" sz="2000" dirty="0" smtClean="0"/>
              <a:t>Build your Dream and take care of your down line’s dream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Width Builder: </a:t>
            </a:r>
            <a:r>
              <a:rPr lang="en-US" sz="2000" dirty="0" smtClean="0"/>
              <a:t>Width is stability. Keep adding new front lines at a regular basis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Depth Builder: </a:t>
            </a:r>
            <a:r>
              <a:rPr lang="en-US" sz="2000" dirty="0" smtClean="0"/>
              <a:t>Depth is profitability. Personally take charge of your depth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Vital sign builder: </a:t>
            </a:r>
            <a:r>
              <a:rPr lang="en-US" sz="2000" dirty="0" smtClean="0"/>
              <a:t>Among many meeting strength is the no-1 vital sign which will take care others.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Volume Builder: </a:t>
            </a:r>
            <a:r>
              <a:rPr lang="en-US" sz="2000" dirty="0" smtClean="0"/>
              <a:t>Stay focused on Product movement on your every step of working on sponsoring pipe line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Relationship builder: </a:t>
            </a:r>
            <a:r>
              <a:rPr lang="en-US" sz="2000" dirty="0" smtClean="0"/>
              <a:t>Build relation and build business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Personal Growth: </a:t>
            </a:r>
            <a:r>
              <a:rPr lang="en-US" sz="2000" dirty="0" smtClean="0"/>
              <a:t>One can not make more money beyond his personality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Duplication: </a:t>
            </a:r>
            <a:r>
              <a:rPr lang="en-US" sz="2000" dirty="0" smtClean="0"/>
              <a:t>Do not do any thing which wouldn’t duplicate</a:t>
            </a:r>
            <a:endParaRPr lang="en-US" sz="2000" dirty="0"/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74486"/>
            <a:ext cx="1143000" cy="1143001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7200" y="250686"/>
            <a:ext cx="3505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Arial Black" pitchFamily="34" charset="0"/>
                <a:ea typeface="+mj-ea"/>
                <a:cs typeface="+mj-cs"/>
              </a:rPr>
              <a:t>Success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0"/>
            <a:ext cx="908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Brush Script MT" pitchFamily="66" charset="0"/>
              </a:rPr>
              <a:t>The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682070" y="936486"/>
            <a:ext cx="2099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Principles</a:t>
            </a:r>
            <a:endParaRPr lang="en-US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Dream Builder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"/>
            <a:ext cx="91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8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2" name="Picture 4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r="7659"/>
          <a:stretch>
            <a:fillRect/>
          </a:stretch>
        </p:blipFill>
        <p:spPr bwMode="auto">
          <a:xfrm>
            <a:off x="6096000" y="3657600"/>
            <a:ext cx="2895600" cy="3076576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914400" lvl="2" indent="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Dreams are everything.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The bigger the dreams the bigger the achievements.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You need to take care of your dream as well as the dreams of your down line leaders.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Find out what others want and help them to achieve it.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Attach dreams yours and others to the point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Focus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oard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Focus on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Rewards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not on obstacles.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Dreams are free and dreams are powerful……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but be careful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dreams can be stolen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Dreams are fuel… but you still need  a 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GOAL-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PLAN- &amp; EFFORT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Width Builder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"/>
            <a:ext cx="91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8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ight Triangle 9"/>
          <p:cNvSpPr/>
          <p:nvPr/>
        </p:nvSpPr>
        <p:spPr>
          <a:xfrm flipV="1">
            <a:off x="6096000" y="1981200"/>
            <a:ext cx="914400" cy="8382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V="1">
            <a:off x="6096000" y="1981200"/>
            <a:ext cx="1828800" cy="17526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flipV="1">
            <a:off x="6096000" y="1981200"/>
            <a:ext cx="2667000" cy="26670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5400000">
            <a:off x="7239000" y="457200"/>
            <a:ext cx="381000" cy="2514600"/>
          </a:xfrm>
          <a:prstGeom prst="leftBrace">
            <a:avLst>
              <a:gd name="adj1" fmla="val 4628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72078" y="1219200"/>
            <a:ext cx="117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lines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069251" y="3172018"/>
            <a:ext cx="153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 Driving</a:t>
            </a:r>
            <a:endParaRPr lang="en-US" dirty="0"/>
          </a:p>
        </p:txBody>
      </p:sp>
      <p:pic>
        <p:nvPicPr>
          <p:cNvPr id="11266" name="Picture 2" descr="http://mlmage.com/images/unilevel-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645" y="4876800"/>
            <a:ext cx="4700155" cy="1752599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57200" y="1447800"/>
            <a:ext cx="510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Personally sponsor 30 front line FBOs fast ( 6-8 month) there after sponsor at least 2 front lines per month.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Build a base to create options to work with right people.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Width is profitability.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Add new front lines regularly to give you a posture and to set the proper example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Remember </a:t>
            </a:r>
          </a:p>
          <a:p>
            <a:r>
              <a:rPr lang="en-US" sz="2400" dirty="0" smtClean="0"/>
              <a:t>     More width = More Depth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Depth Builder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91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8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Image result for building depth vs. driving depth in network marketing busi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33400"/>
            <a:ext cx="2286000" cy="2509026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524000"/>
            <a:ext cx="59436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charge to build depth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showing more plans and conducting Home meetings yourself. Use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 Board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keep track of your Depth.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 on depth beyond your profit zone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Commit to work at least 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to 5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in each of your active legs.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need to drive your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depth with the power players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CORE leaders. Check your up-line mentor  about right depth.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 only CORE leaders into the FOCUS BOARD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Personally take charge of the depth until one becomes </a:t>
            </a:r>
            <a:r>
              <a:rPr lang="en-US" sz="2000" noProof="0" dirty="0" smtClean="0"/>
              <a:t>independent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 in many organization 80% of the work is done by 20% of the people. So you should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spend your 80% of your time with the 20% of the FBOs.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218620"/>
            <a:ext cx="2102830" cy="31821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Volume Builder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0960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sz="2400" dirty="0" smtClean="0"/>
              <a:t>Money </a:t>
            </a:r>
            <a:r>
              <a:rPr lang="en-US" sz="2400" dirty="0"/>
              <a:t>is the biggest motivational factor in Network </a:t>
            </a:r>
            <a:r>
              <a:rPr lang="en-US" sz="2400" dirty="0" smtClean="0"/>
              <a:t>Marketing </a:t>
            </a:r>
            <a:r>
              <a:rPr lang="en-US" sz="2400" dirty="0"/>
              <a:t>business. Along with all other activities creating volume is one of the most important factors. </a:t>
            </a:r>
            <a:r>
              <a:rPr lang="en-US" sz="2400" b="1" dirty="0"/>
              <a:t>Volume will come from the product movements only</a:t>
            </a:r>
            <a:r>
              <a:rPr lang="en-US" sz="2400" dirty="0"/>
              <a:t>. 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 smtClean="0"/>
              <a:t>  </a:t>
            </a:r>
            <a:r>
              <a:rPr lang="en-US" sz="2400" b="1" dirty="0" smtClean="0"/>
              <a:t>Be the </a:t>
            </a:r>
            <a:r>
              <a:rPr lang="en-US" sz="2400" b="1" dirty="0"/>
              <a:t>first person </a:t>
            </a:r>
            <a:r>
              <a:rPr lang="en-US" sz="2400" dirty="0"/>
              <a:t>to participate </a:t>
            </a:r>
            <a:r>
              <a:rPr lang="en-US" sz="2400" dirty="0" smtClean="0"/>
              <a:t>in   </a:t>
            </a:r>
            <a:r>
              <a:rPr lang="en-US" sz="2400" dirty="0"/>
              <a:t>creating volume with </a:t>
            </a:r>
            <a:r>
              <a:rPr lang="en-US" sz="2400" b="1" dirty="0"/>
              <a:t>4cc commitment </a:t>
            </a:r>
            <a:r>
              <a:rPr lang="en-US" sz="2400" b="1" dirty="0" smtClean="0"/>
              <a:t>     </a:t>
            </a:r>
            <a:endParaRPr lang="en-US" sz="2400" b="1" dirty="0"/>
          </a:p>
          <a:p>
            <a:pPr lvl="0">
              <a:buFont typeface="Wingdings" pitchFamily="2" charset="2"/>
              <a:buChar char="q"/>
            </a:pPr>
            <a:r>
              <a:rPr lang="en-US" sz="2400" dirty="0" smtClean="0"/>
              <a:t>  </a:t>
            </a:r>
            <a:r>
              <a:rPr lang="en-US" sz="2400" b="1" dirty="0" smtClean="0"/>
              <a:t>Teach </a:t>
            </a:r>
            <a:r>
              <a:rPr lang="en-US" sz="2400" b="1" dirty="0"/>
              <a:t>others </a:t>
            </a:r>
            <a:r>
              <a:rPr lang="en-US" sz="2400" dirty="0"/>
              <a:t>to duplicate and </a:t>
            </a:r>
            <a:r>
              <a:rPr lang="en-US" sz="2400" dirty="0" smtClean="0"/>
              <a:t>create         </a:t>
            </a:r>
            <a:r>
              <a:rPr lang="en-US" sz="2400" dirty="0"/>
              <a:t>the bigger volume.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b="1" dirty="0" smtClean="0"/>
              <a:t>  If </a:t>
            </a:r>
            <a:r>
              <a:rPr lang="en-US" sz="2400" b="1" dirty="0"/>
              <a:t>you need more milk then bring more cows</a:t>
            </a:r>
            <a:r>
              <a:rPr lang="en-US" sz="2400" dirty="0"/>
              <a:t>. Recruit more people into your business and your Productivity/Volume will increase.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5714999" y="2209800"/>
            <a:ext cx="3318233" cy="3124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" name="AutoShape 1030"/>
          <p:cNvSpPr>
            <a:spLocks noChangeArrowheads="1"/>
          </p:cNvSpPr>
          <p:nvPr/>
        </p:nvSpPr>
        <p:spPr bwMode="auto">
          <a:xfrm>
            <a:off x="5925032" y="2240871"/>
            <a:ext cx="2810735" cy="23221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1031"/>
          <p:cNvSpPr>
            <a:spLocks noChangeArrowheads="1"/>
          </p:cNvSpPr>
          <p:nvPr/>
        </p:nvSpPr>
        <p:spPr bwMode="auto">
          <a:xfrm>
            <a:off x="6625119" y="3041814"/>
            <a:ext cx="1412461" cy="142590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Verdana" pitchFamily="34" charset="0"/>
              </a:rPr>
              <a:t>Business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Verdana" pitchFamily="34" charset="0"/>
              </a:rPr>
              <a:t>Volume</a:t>
            </a:r>
            <a:endParaRPr lang="en-US" sz="1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6320319" y="4530073"/>
            <a:ext cx="22902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Use the Products</a:t>
            </a:r>
          </a:p>
        </p:txBody>
      </p:sp>
      <p:sp>
        <p:nvSpPr>
          <p:cNvPr id="8" name="Text Box 1033"/>
          <p:cNvSpPr txBox="1">
            <a:spLocks noChangeArrowheads="1"/>
          </p:cNvSpPr>
          <p:nvPr/>
        </p:nvSpPr>
        <p:spPr bwMode="auto">
          <a:xfrm rot="-3571525">
            <a:off x="5273623" y="3148487"/>
            <a:ext cx="2402119" cy="33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Share the Products</a:t>
            </a:r>
          </a:p>
        </p:txBody>
      </p:sp>
      <p:sp>
        <p:nvSpPr>
          <p:cNvPr id="9" name="Text Box 1034"/>
          <p:cNvSpPr txBox="1">
            <a:spLocks noChangeArrowheads="1"/>
          </p:cNvSpPr>
          <p:nvPr/>
        </p:nvSpPr>
        <p:spPr bwMode="auto">
          <a:xfrm rot="3509108">
            <a:off x="6935511" y="3233445"/>
            <a:ext cx="2611763" cy="33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Sponsor Distributo</a:t>
            </a: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rs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90600" cy="13715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8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Vital </a:t>
            </a:r>
            <a:r>
              <a:rPr lang="en-US" b="1" dirty="0" smtClean="0">
                <a:solidFill>
                  <a:srgbClr val="C00000"/>
                </a:solidFill>
              </a:rPr>
              <a:t>Sign</a:t>
            </a:r>
            <a:r>
              <a:rPr lang="en-US" dirty="0" smtClean="0"/>
              <a:t> builder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6482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sz="2000" dirty="0" smtClean="0"/>
              <a:t>Vital sign figures are typical example </a:t>
            </a:r>
            <a:r>
              <a:rPr lang="en-US" sz="2000" b="1" dirty="0" smtClean="0"/>
              <a:t>on the basis of WSS working pattern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If you Want to enjoy life time residual income then build your business according to Vital Signs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Build your vital signs your business volume has to come </a:t>
            </a:r>
            <a:r>
              <a:rPr lang="en-US" sz="2000" dirty="0" err="1" smtClean="0"/>
              <a:t>automtically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b="1" dirty="0" smtClean="0"/>
              <a:t>Be Worthy of Pin/Position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b="1" dirty="0" smtClean="0"/>
              <a:t>It may very from place to place </a:t>
            </a:r>
            <a:r>
              <a:rPr lang="en-US" sz="2000" dirty="0" smtClean="0"/>
              <a:t>on different working pattern of the leaders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-76200"/>
            <a:ext cx="91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n-US" sz="8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685800" y="1295400"/>
          <a:ext cx="7924800" cy="3202626"/>
        </p:xfrm>
        <a:graphic>
          <a:graphicData uri="http://schemas.openxmlformats.org/drawingml/2006/table">
            <a:tbl>
              <a:tblPr/>
              <a:tblGrid>
                <a:gridCol w="835086"/>
                <a:gridCol w="2366075"/>
                <a:gridCol w="1491223"/>
                <a:gridCol w="1789472"/>
                <a:gridCol w="1442944"/>
              </a:tblGrid>
              <a:tr h="26650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Sl.No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4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Particulars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4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Eagle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4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Silver Eagle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4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Golden Eagle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434"/>
                    </a:solidFill>
                  </a:tcPr>
                </a:tc>
              </a:tr>
              <a:tr h="278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Front Line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8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Bonus Legs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</a:tr>
              <a:tr h="278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US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planner (16K BV)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8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en-US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planner (60K BV)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</a:tr>
              <a:tr h="278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Clients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8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New joining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</a:tr>
              <a:tr h="387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Depth in Focus Board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8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Group Size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</a:tr>
              <a:tr h="278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WWT (Mly)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8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Success Day (Qly)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3" marR="22503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Relationship Builder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Build </a:t>
            </a:r>
            <a:r>
              <a:rPr lang="en-US" sz="2800" dirty="0"/>
              <a:t>relation build business</a:t>
            </a:r>
          </a:p>
          <a:p>
            <a:pPr lvl="1"/>
            <a:r>
              <a:rPr lang="en-US" sz="2400" b="1" dirty="0"/>
              <a:t>Develop friendship </a:t>
            </a:r>
            <a:r>
              <a:rPr lang="en-US" sz="2400" dirty="0"/>
              <a:t>and Key relationships with a minimum of 4 to 5 people in the depth.</a:t>
            </a:r>
          </a:p>
          <a:p>
            <a:pPr lvl="1"/>
            <a:r>
              <a:rPr lang="en-US" sz="2400" dirty="0"/>
              <a:t>Look for people </a:t>
            </a:r>
            <a:r>
              <a:rPr lang="en-US" sz="2400" b="1" dirty="0"/>
              <a:t>who follow the System</a:t>
            </a:r>
            <a:r>
              <a:rPr lang="en-US" sz="2400" dirty="0"/>
              <a:t>, are </a:t>
            </a:r>
            <a:r>
              <a:rPr lang="en-US" sz="2400" b="1" dirty="0"/>
              <a:t>loyal</a:t>
            </a:r>
            <a:r>
              <a:rPr lang="en-US" sz="2400" dirty="0"/>
              <a:t>, </a:t>
            </a:r>
            <a:r>
              <a:rPr lang="en-US" sz="2400" b="1" dirty="0"/>
              <a:t>teachable,</a:t>
            </a:r>
            <a:r>
              <a:rPr lang="en-US" sz="2400" dirty="0"/>
              <a:t> </a:t>
            </a:r>
            <a:r>
              <a:rPr lang="en-US" sz="2400" b="1" dirty="0"/>
              <a:t>goal oriented </a:t>
            </a:r>
            <a:r>
              <a:rPr lang="en-US" sz="2400" dirty="0"/>
              <a:t>and are </a:t>
            </a:r>
            <a:r>
              <a:rPr lang="en-US" sz="2400" b="1" dirty="0"/>
              <a:t>CORE </a:t>
            </a:r>
          </a:p>
          <a:p>
            <a:pPr lvl="1"/>
            <a:r>
              <a:rPr lang="en-US" sz="2400" b="1" dirty="0"/>
              <a:t>Remember you are the coach, the example, </a:t>
            </a:r>
            <a:r>
              <a:rPr lang="en-US" sz="2400" dirty="0"/>
              <a:t>the friend, the encourager, not the BOSS. Earn respect, friendship, loyalty through service, performance and character.</a:t>
            </a:r>
          </a:p>
          <a:p>
            <a:pPr lvl="1"/>
            <a:r>
              <a:rPr lang="en-US" sz="2400" b="1" dirty="0"/>
              <a:t>One may leave a business but not a friend.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1"/>
            <a:ext cx="91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n-US" sz="8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-1" y="4953000"/>
            <a:ext cx="3827009" cy="1905000"/>
          </a:xfrm>
          <a:prstGeom prst="rect">
            <a:avLst/>
          </a:prstGeom>
          <a:noFill/>
        </p:spPr>
      </p:pic>
      <p:pic>
        <p:nvPicPr>
          <p:cNvPr id="7172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940300"/>
            <a:ext cx="2590800" cy="1917700"/>
          </a:xfrm>
          <a:prstGeom prst="rect">
            <a:avLst/>
          </a:prstGeom>
          <a:noFill/>
        </p:spPr>
      </p:pic>
      <p:pic>
        <p:nvPicPr>
          <p:cNvPr id="7174" name="Picture 6" descr="See the sourc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953001"/>
            <a:ext cx="24384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Personal growth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"/>
            <a:ext cx="91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en-US" sz="8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53200" y="1600200"/>
            <a:ext cx="2590800" cy="472440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6172200" cy="5867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dirty="0"/>
          </a:p>
          <a:p>
            <a:r>
              <a:rPr lang="en-US" sz="2000" b="1" dirty="0"/>
              <a:t>It is truly said that a person can’t make more money than his personality. </a:t>
            </a:r>
            <a:endParaRPr lang="en-US" sz="2000" dirty="0"/>
          </a:p>
          <a:p>
            <a:pPr lvl="0"/>
            <a:r>
              <a:rPr lang="en-US" sz="2000" dirty="0"/>
              <a:t>Start doing right things when some is not watching you</a:t>
            </a:r>
            <a:r>
              <a:rPr lang="en-US" sz="2000" dirty="0" smtClean="0"/>
              <a:t>. Be an honest. Ethical &amp; a good human being inside out</a:t>
            </a:r>
            <a:endParaRPr lang="en-US" sz="2000" u="sng" dirty="0"/>
          </a:p>
          <a:p>
            <a:pPr lvl="0"/>
            <a:r>
              <a:rPr lang="en-US" sz="2000" b="1" dirty="0" smtClean="0"/>
              <a:t>Be a CORE </a:t>
            </a:r>
            <a:r>
              <a:rPr lang="en-US" sz="2000" b="1" dirty="0"/>
              <a:t>person</a:t>
            </a:r>
            <a:r>
              <a:rPr lang="en-US" sz="2000" dirty="0"/>
              <a:t>. </a:t>
            </a:r>
            <a:r>
              <a:rPr lang="en-US" sz="2000" dirty="0" smtClean="0"/>
              <a:t>Follow all the 7 attributes of CORE</a:t>
            </a:r>
            <a:endParaRPr lang="en-US" sz="2000" dirty="0"/>
          </a:p>
          <a:p>
            <a:pPr lvl="0"/>
            <a:r>
              <a:rPr lang="en-US" sz="2000" b="1" dirty="0"/>
              <a:t>Dress for Success</a:t>
            </a:r>
            <a:r>
              <a:rPr lang="en-US" sz="2000" dirty="0"/>
              <a:t>. To be successful you should look successful.</a:t>
            </a:r>
          </a:p>
          <a:p>
            <a:pPr lvl="0"/>
            <a:r>
              <a:rPr lang="en-US" sz="2000" b="1" dirty="0" smtClean="0"/>
              <a:t>Punctuality: </a:t>
            </a:r>
            <a:r>
              <a:rPr lang="en-US" sz="2000" dirty="0" smtClean="0"/>
              <a:t>Come </a:t>
            </a:r>
            <a:r>
              <a:rPr lang="en-US" sz="2000" dirty="0"/>
              <a:t>early and leave late in all the major WSS and FLP functions</a:t>
            </a:r>
          </a:p>
          <a:p>
            <a:pPr lvl="0"/>
            <a:r>
              <a:rPr lang="en-US" sz="2000" b="1" dirty="0"/>
              <a:t>This is a business of words and values</a:t>
            </a:r>
            <a:r>
              <a:rPr lang="en-US" sz="2000" dirty="0"/>
              <a:t>. So always keep word always.</a:t>
            </a:r>
          </a:p>
          <a:p>
            <a:pPr lvl="0"/>
            <a:r>
              <a:rPr lang="en-US" sz="2000" dirty="0"/>
              <a:t>Be </a:t>
            </a:r>
            <a:r>
              <a:rPr lang="en-US" sz="2000" dirty="0" smtClean="0"/>
              <a:t>a product of your products</a:t>
            </a:r>
            <a:endParaRPr lang="en-US" sz="2000" dirty="0"/>
          </a:p>
          <a:p>
            <a:pPr lvl="0"/>
            <a:r>
              <a:rPr lang="en-US" sz="2000" b="1" dirty="0"/>
              <a:t>Always wear Smile</a:t>
            </a:r>
            <a:r>
              <a:rPr lang="en-US" sz="2000" dirty="0"/>
              <a:t>. Smile is a curve which sets everything straight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945</Words>
  <Application>Microsoft Office PowerPoint</Application>
  <PresentationFormat>On-screen Show (4:3)</PresentationFormat>
  <Paragraphs>160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Dream Builder</vt:lpstr>
      <vt:lpstr>Width Builder</vt:lpstr>
      <vt:lpstr>Depth Builder</vt:lpstr>
      <vt:lpstr>Volume Builder</vt:lpstr>
      <vt:lpstr>Vital Sign builder</vt:lpstr>
      <vt:lpstr>Relationship Builder</vt:lpstr>
      <vt:lpstr>Personal growth</vt:lpstr>
      <vt:lpstr>Duplication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hp</dc:creator>
  <cp:lastModifiedBy>hp</cp:lastModifiedBy>
  <cp:revision>27</cp:revision>
  <dcterms:created xsi:type="dcterms:W3CDTF">2020-11-24T10:39:56Z</dcterms:created>
  <dcterms:modified xsi:type="dcterms:W3CDTF">2022-11-01T11:40:56Z</dcterms:modified>
</cp:coreProperties>
</file>